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09" r:id="rId3"/>
  </p:sldIdLst>
  <p:sldSz cx="30274895" cy="42803445"/>
  <p:notesSz cx="6858000" cy="9144000"/>
  <p:custDataLst>
    <p:tags r:id="rId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519" userDrawn="1">
          <p15:clr>
            <a:srgbClr val="A4A3A4"/>
          </p15:clr>
        </p15:guide>
        <p15:guide id="2"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p:scale>
          <a:sx n="33" d="100"/>
          <a:sy n="33" d="100"/>
        </p:scale>
        <p:origin x="1824" y="24"/>
      </p:cViewPr>
      <p:guideLst>
        <p:guide orient="horz" pos="13519"/>
        <p:guide pos="9536"/>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gs" Target="tags/tag65.xml"/><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2976941" y="5707200"/>
            <a:ext cx="24334038" cy="16043074"/>
          </a:xfrm>
        </p:spPr>
        <p:txBody>
          <a:bodyPr lIns="90000" tIns="46800" rIns="90000" bIns="46800" anchor="b" anchorCtr="0">
            <a:normAutofit/>
          </a:bodyPr>
          <a:lstStyle>
            <a:lvl1pPr algn="ctr">
              <a:defRPr sz="19865" b="1" i="0" spc="300" baseline="0">
                <a:solidFill>
                  <a:schemeClr val="tx1">
                    <a:lumMod val="85000"/>
                    <a:lumOff val="15000"/>
                  </a:schemeClr>
                </a:solidFill>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2976941" y="22222129"/>
            <a:ext cx="24334038" cy="9189940"/>
          </a:xfrm>
        </p:spPr>
        <p:txBody>
          <a:bodyPr lIns="90000" tIns="46800" rIns="90000" bIns="46800">
            <a:normAutofit/>
          </a:bodyPr>
          <a:lstStyle>
            <a:lvl1pPr marL="0" indent="0" algn="ctr" eaLnBrk="1" fontAlgn="auto" latinLnBrk="0" hangingPunct="1">
              <a:lnSpc>
                <a:spcPct val="110000"/>
              </a:lnSpc>
              <a:buNone/>
              <a:defRPr sz="7945" u="none" strike="noStrike" kern="1200" cap="none" spc="200" normalizeH="0" baseline="0">
                <a:solidFill>
                  <a:schemeClr val="tx1">
                    <a:lumMod val="65000"/>
                    <a:lumOff val="35000"/>
                  </a:schemeClr>
                </a:solidFill>
                <a:uFillTx/>
              </a:defRPr>
            </a:lvl1pPr>
            <a:lvl2pPr marL="1513840" indent="0" algn="ctr">
              <a:buNone/>
              <a:defRPr sz="6620"/>
            </a:lvl2pPr>
            <a:lvl3pPr marL="3027680" indent="0" algn="ctr">
              <a:buNone/>
              <a:defRPr sz="5960"/>
            </a:lvl3pPr>
            <a:lvl4pPr marL="4541520" indent="0" algn="ctr">
              <a:buNone/>
              <a:defRPr sz="5300"/>
            </a:lvl4pPr>
            <a:lvl5pPr marL="6055360" indent="0" algn="ctr">
              <a:buNone/>
              <a:defRPr sz="5300"/>
            </a:lvl5pPr>
            <a:lvl6pPr marL="7569200" indent="0" algn="ctr">
              <a:buNone/>
              <a:defRPr sz="5300"/>
            </a:lvl6pPr>
            <a:lvl7pPr marL="9083040" indent="0" algn="ctr">
              <a:buNone/>
              <a:defRPr sz="5300"/>
            </a:lvl7pPr>
            <a:lvl8pPr marL="10596880" indent="0" algn="ctr">
              <a:buNone/>
              <a:defRPr sz="5300"/>
            </a:lvl8pPr>
            <a:lvl9pPr marL="12110085" indent="0" algn="ctr">
              <a:buNone/>
              <a:defRPr sz="53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1510820" y="4830898"/>
            <a:ext cx="27248401" cy="34220731"/>
          </a:xfrm>
        </p:spPr>
        <p:txBody>
          <a:bodyPr/>
          <a:lstStyle>
            <a:lvl1pPr marL="756920" indent="-75692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2270760" indent="-75692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3784600" indent="-75692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5298440" indent="-75692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6812280" indent="-75692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2976941" y="15503811"/>
            <a:ext cx="24334038" cy="635881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19865"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2976941" y="22222129"/>
            <a:ext cx="24334038" cy="2943477"/>
          </a:xfrm>
        </p:spPr>
        <p:txBody>
          <a:bodyPr lIns="90000" tIns="46800" rIns="90000" bIns="46800">
            <a:normAutofit/>
          </a:bodyPr>
          <a:lstStyle>
            <a:lvl1pPr marL="0" indent="0" algn="ctr">
              <a:lnSpc>
                <a:spcPct val="110000"/>
              </a:lnSpc>
              <a:buNone/>
              <a:defRPr sz="7945" spc="200" baseline="0">
                <a:solidFill>
                  <a:schemeClr val="tx1">
                    <a:lumMod val="65000"/>
                    <a:lumOff val="35000"/>
                  </a:schemeClr>
                </a:solidFill>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1510820" y="3797310"/>
            <a:ext cx="27239461" cy="4403981"/>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1192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1510820" y="9302287"/>
            <a:ext cx="27239461" cy="29704404"/>
          </a:xfrm>
        </p:spPr>
        <p:txBody>
          <a:bodyPr vert="horz" lIns="90000" tIns="46800" rIns="90000" bIns="46800" rtlCol="0">
            <a:normAutofit/>
          </a:bodyPr>
          <a:lstStyle>
            <a:lvl1pPr marL="756920" marR="0" lvl="0" indent="-756920" algn="l" defTabSz="914400" rtl="0" eaLnBrk="1" fontAlgn="auto" latinLnBrk="0" hangingPunct="1">
              <a:lnSpc>
                <a:spcPct val="130000"/>
              </a:lnSpc>
              <a:spcBef>
                <a:spcPts val="5"/>
              </a:spcBef>
              <a:spcAft>
                <a:spcPts val="1000"/>
              </a:spcAft>
              <a:buFont typeface="Arial" panose="020B0604020202020204" pitchFamily="34" charset="0"/>
              <a:buChar char="●"/>
              <a:defRPr kumimoji="0" lang="zh-CN" altLang="en-US" sz="596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2270760" marR="0" lvl="1" indent="-756920" algn="l" defTabSz="914400" rtl="0" eaLnBrk="1" fontAlgn="auto" latinLnBrk="0" hangingPunct="1">
              <a:lnSpc>
                <a:spcPct val="120000"/>
              </a:lnSpc>
              <a:spcBef>
                <a:spcPts val="5"/>
              </a:spcBef>
              <a:spcAft>
                <a:spcPts val="600"/>
              </a:spcAft>
              <a:buFont typeface="Arial" panose="020B0604020202020204" pitchFamily="34" charset="0"/>
              <a:buChar char="●"/>
              <a:tabLst>
                <a:tab pos="1609725" algn="l"/>
              </a:tabLst>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3784600" marR="0" lvl="2" indent="-756920" algn="l" defTabSz="914400" rtl="0" eaLnBrk="1" fontAlgn="auto" latinLnBrk="0" hangingPunct="1">
              <a:lnSpc>
                <a:spcPct val="120000"/>
              </a:lnSpc>
              <a:spcBef>
                <a:spcPts val="5"/>
              </a:spcBef>
              <a:spcAft>
                <a:spcPts val="600"/>
              </a:spcAft>
              <a:buFont typeface="Arial" panose="020B0604020202020204" pitchFamily="34" charset="0"/>
              <a:buChar char="●"/>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5298440" marR="0" lvl="3" indent="-756920" algn="l" defTabSz="914400" rtl="0" eaLnBrk="1" fontAlgn="auto" latinLnBrk="0" hangingPunct="1">
              <a:lnSpc>
                <a:spcPct val="120000"/>
              </a:lnSpc>
              <a:spcBef>
                <a:spcPts val="5"/>
              </a:spcBef>
              <a:spcAft>
                <a:spcPts val="300"/>
              </a:spcAft>
              <a:buFont typeface="Wingdings" panose="05000000000000000000" charset="0"/>
              <a:buChar char=""/>
              <a:defRPr kumimoji="0" lang="zh-CN" altLang="en-US" sz="4635"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6812280" marR="0" lvl="4" indent="-756920" algn="l" defTabSz="914400" rtl="0" eaLnBrk="1" fontAlgn="auto" latinLnBrk="0" hangingPunct="1">
              <a:lnSpc>
                <a:spcPct val="120000"/>
              </a:lnSpc>
              <a:spcBef>
                <a:spcPts val="5"/>
              </a:spcBef>
              <a:spcAft>
                <a:spcPts val="300"/>
              </a:spcAft>
              <a:buFont typeface="Arial" panose="020B0604020202020204" pitchFamily="34" charset="0"/>
              <a:buChar char="•"/>
              <a:defRPr kumimoji="0" lang="zh-CN" altLang="en-US" sz="4635"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4943690" y="24019673"/>
            <a:ext cx="19292011" cy="4785959"/>
          </a:xfrm>
        </p:spPr>
        <p:txBody>
          <a:bodyPr lIns="90000" tIns="46800" rIns="90000" bIns="46800" anchor="b" anchorCtr="0">
            <a:normAutofit/>
          </a:bodyPr>
          <a:lstStyle>
            <a:lvl1pPr>
              <a:defRPr sz="14570" b="1" i="0" u="none" strike="noStrike" kern="1200" cap="none" spc="300" normalizeH="0" baseline="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4943690" y="28805632"/>
            <a:ext cx="19292011" cy="5415099"/>
          </a:xfrm>
        </p:spPr>
        <p:txBody>
          <a:bodyPr lIns="90000" tIns="46800" rIns="90000" bIns="46800">
            <a:normAutofit/>
          </a:bodyPr>
          <a:lstStyle>
            <a:lvl1pPr marL="0" indent="0" eaLnBrk="1" fontAlgn="auto" latinLnBrk="0" hangingPunct="1">
              <a:lnSpc>
                <a:spcPct val="130000"/>
              </a:lnSpc>
              <a:buNone/>
              <a:defRPr kumimoji="0" lang="zh-CN" altLang="en-US" sz="596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1513840" indent="0">
              <a:buNone/>
              <a:defRPr sz="6620">
                <a:solidFill>
                  <a:schemeClr val="tx1">
                    <a:tint val="75000"/>
                  </a:schemeClr>
                </a:solidFill>
              </a:defRPr>
            </a:lvl2pPr>
            <a:lvl3pPr marL="3027680" indent="0">
              <a:buNone/>
              <a:defRPr sz="5960">
                <a:solidFill>
                  <a:schemeClr val="tx1">
                    <a:tint val="75000"/>
                  </a:schemeClr>
                </a:solidFill>
              </a:defRPr>
            </a:lvl3pPr>
            <a:lvl4pPr marL="4541520" indent="0">
              <a:buNone/>
              <a:defRPr sz="5300">
                <a:solidFill>
                  <a:schemeClr val="tx1">
                    <a:tint val="75000"/>
                  </a:schemeClr>
                </a:solidFill>
              </a:defRPr>
            </a:lvl4pPr>
            <a:lvl5pPr marL="6055360" indent="0">
              <a:buNone/>
              <a:defRPr sz="5300">
                <a:solidFill>
                  <a:schemeClr val="tx1">
                    <a:tint val="75000"/>
                  </a:schemeClr>
                </a:solidFill>
              </a:defRPr>
            </a:lvl5pPr>
            <a:lvl6pPr marL="7569200" indent="0">
              <a:buNone/>
              <a:defRPr sz="5300">
                <a:solidFill>
                  <a:schemeClr val="tx1">
                    <a:tint val="75000"/>
                  </a:schemeClr>
                </a:solidFill>
              </a:defRPr>
            </a:lvl6pPr>
            <a:lvl7pPr marL="9083040" indent="0">
              <a:buNone/>
              <a:defRPr sz="5300">
                <a:solidFill>
                  <a:schemeClr val="tx1">
                    <a:tint val="75000"/>
                  </a:schemeClr>
                </a:solidFill>
              </a:defRPr>
            </a:lvl7pPr>
            <a:lvl8pPr marL="10596880" indent="0">
              <a:buNone/>
              <a:defRPr sz="5300">
                <a:solidFill>
                  <a:schemeClr val="tx1">
                    <a:tint val="75000"/>
                  </a:schemeClr>
                </a:solidFill>
              </a:defRPr>
            </a:lvl8pPr>
            <a:lvl9pPr marL="12110085" indent="0">
              <a:buNone/>
              <a:defRPr sz="53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1510820" y="3797310"/>
            <a:ext cx="27239461" cy="4403981"/>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1192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1510820" y="9369695"/>
            <a:ext cx="12855381" cy="29636996"/>
          </a:xfrm>
        </p:spPr>
        <p:txBody>
          <a:bodyPr vert="horz" lIns="90000" tIns="46800" rIns="90000" bIns="46800" rtlCol="0">
            <a:normAutofit/>
          </a:bodyPr>
          <a:lstStyle>
            <a:lvl1pPr marL="756920" marR="0" lvl="0" indent="-756920" algn="l" defTabSz="914400" rtl="0" eaLnBrk="1" fontAlgn="auto" latinLnBrk="0" hangingPunct="1">
              <a:lnSpc>
                <a:spcPct val="130000"/>
              </a:lnSpc>
              <a:spcBef>
                <a:spcPts val="5"/>
              </a:spcBef>
              <a:spcAft>
                <a:spcPts val="600"/>
              </a:spcAft>
              <a:buFont typeface="Arial" panose="020B0604020202020204" pitchFamily="34" charset="0"/>
              <a:buChar char="●"/>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2270760" marR="0" lvl="1" indent="-756920" algn="l" defTabSz="914400" rtl="0" eaLnBrk="1" fontAlgn="auto" latinLnBrk="0" hangingPunct="1">
              <a:lnSpc>
                <a:spcPct val="120000"/>
              </a:lnSpc>
              <a:spcBef>
                <a:spcPts val="5"/>
              </a:spcBef>
              <a:spcAft>
                <a:spcPts val="600"/>
              </a:spcAft>
              <a:buFont typeface="Arial" panose="020B0604020202020204" pitchFamily="34" charset="0"/>
              <a:buChar char="●"/>
              <a:tabLst>
                <a:tab pos="1609725" algn="l"/>
              </a:tabLst>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3784600" marR="0" lvl="2" indent="-756920" algn="l" defTabSz="914400" rtl="0" eaLnBrk="1" fontAlgn="auto" latinLnBrk="0" hangingPunct="1">
              <a:lnSpc>
                <a:spcPct val="120000"/>
              </a:lnSpc>
              <a:spcBef>
                <a:spcPts val="5"/>
              </a:spcBef>
              <a:spcAft>
                <a:spcPts val="600"/>
              </a:spcAft>
              <a:buFont typeface="Arial" panose="020B0604020202020204" pitchFamily="34" charset="0"/>
              <a:buChar char="●"/>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5298440" marR="0" lvl="3" indent="-756920" algn="l" defTabSz="914400" rtl="0" eaLnBrk="1" fontAlgn="auto" latinLnBrk="0" hangingPunct="1">
              <a:lnSpc>
                <a:spcPct val="120000"/>
              </a:lnSpc>
              <a:spcBef>
                <a:spcPts val="5"/>
              </a:spcBef>
              <a:spcAft>
                <a:spcPts val="300"/>
              </a:spcAft>
              <a:buFont typeface="Wingdings" panose="05000000000000000000" charset="0"/>
              <a:buChar char=""/>
              <a:defRPr kumimoji="0" lang="zh-CN" altLang="en-US" sz="4635"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6812280" marR="0" lvl="4" indent="-756920" algn="l" defTabSz="914400" rtl="0" eaLnBrk="1" fontAlgn="auto" latinLnBrk="0" hangingPunct="1">
              <a:lnSpc>
                <a:spcPct val="120000"/>
              </a:lnSpc>
              <a:spcBef>
                <a:spcPts val="5"/>
              </a:spcBef>
              <a:spcAft>
                <a:spcPts val="300"/>
              </a:spcAft>
              <a:buFont typeface="Arial" panose="020B0604020202020204" pitchFamily="34" charset="0"/>
              <a:buChar char="•"/>
              <a:defRPr kumimoji="0" lang="zh-CN" altLang="en-US" sz="4635"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15921720" y="9369695"/>
            <a:ext cx="12855381" cy="29636996"/>
          </a:xfrm>
        </p:spPr>
        <p:txBody>
          <a:bodyPr lIns="90000" tIns="46800" rIns="90000" bIns="46800">
            <a:normAutofit/>
          </a:bodyPr>
          <a:lstStyle>
            <a:lvl1pPr marL="756920" indent="-756920" eaLnBrk="1" fontAlgn="auto" latinLnBrk="0" hangingPunct="1">
              <a:lnSpc>
                <a:spcPct val="130000"/>
              </a:lnSpc>
              <a:spcAft>
                <a:spcPts val="600"/>
              </a:spcAft>
              <a:buFont typeface="Arial" panose="020B0604020202020204" pitchFamily="34" charset="0"/>
              <a:buChar char="●"/>
              <a:defRPr sz="53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2270760" indent="-75692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53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3784600" indent="-756920" eaLnBrk="1" fontAlgn="auto" latinLnBrk="0" hangingPunct="1">
              <a:lnSpc>
                <a:spcPct val="120000"/>
              </a:lnSpc>
              <a:buFont typeface="Arial" panose="020B0604020202020204" pitchFamily="34" charset="0"/>
              <a:buChar char="●"/>
              <a:defRPr sz="53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5298440" indent="-756920" eaLnBrk="1" fontAlgn="auto" latinLnBrk="0" hangingPunct="1">
              <a:lnSpc>
                <a:spcPct val="120000"/>
              </a:lnSpc>
              <a:buFont typeface="Wingdings" panose="05000000000000000000" charset="0"/>
              <a:buChar char=""/>
              <a:defRPr sz="4635"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4635" u="none" strike="noStrike" kern="1200" cap="none" spc="150" normalizeH="0">
                <a:solidFill>
                  <a:schemeClr val="tx1">
                    <a:lumMod val="65000"/>
                    <a:lumOff val="3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1510820" y="3797310"/>
            <a:ext cx="27239461" cy="4403981"/>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1192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1510820" y="8920309"/>
            <a:ext cx="13266610" cy="2381745"/>
          </a:xfrm>
        </p:spPr>
        <p:txBody>
          <a:bodyPr lIns="101600" tIns="38100" rIns="76200" bIns="38100" anchor="t" anchorCtr="0">
            <a:normAutofit/>
          </a:bodyPr>
          <a:lstStyle>
            <a:lvl1pPr marL="0" indent="0" eaLnBrk="1" fontAlgn="auto" latinLnBrk="0" hangingPunct="1">
              <a:lnSpc>
                <a:spcPct val="100000"/>
              </a:lnSpc>
              <a:spcAft>
                <a:spcPts val="0"/>
              </a:spcAft>
              <a:buNone/>
              <a:defRPr sz="662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1513840" indent="0">
              <a:buNone/>
              <a:defRPr sz="6620" b="1"/>
            </a:lvl2pPr>
            <a:lvl3pPr marL="3027680" indent="0">
              <a:buNone/>
              <a:defRPr sz="5960" b="1"/>
            </a:lvl3pPr>
            <a:lvl4pPr marL="4541520" indent="0">
              <a:buNone/>
              <a:defRPr sz="5300" b="1"/>
            </a:lvl4pPr>
            <a:lvl5pPr marL="6055360" indent="0">
              <a:buNone/>
              <a:defRPr sz="5300" b="1"/>
            </a:lvl5pPr>
            <a:lvl6pPr marL="7569200" indent="0">
              <a:buNone/>
              <a:defRPr sz="5300" b="1"/>
            </a:lvl6pPr>
            <a:lvl7pPr marL="9083040" indent="0">
              <a:buNone/>
              <a:defRPr sz="5300" b="1"/>
            </a:lvl7pPr>
            <a:lvl8pPr marL="10596880" indent="0">
              <a:buNone/>
              <a:defRPr sz="5300" b="1"/>
            </a:lvl8pPr>
            <a:lvl9pPr marL="12110085" indent="0">
              <a:buNone/>
              <a:defRPr sz="53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1510820" y="11571685"/>
            <a:ext cx="13266610" cy="27435005"/>
          </a:xfrm>
        </p:spPr>
        <p:txBody>
          <a:bodyPr vert="horz" lIns="101600" tIns="0" rIns="82550" bIns="0" rtlCol="0">
            <a:normAutofit/>
          </a:bodyPr>
          <a:lstStyle>
            <a:lvl1pPr marL="756920" marR="0" lvl="0" indent="-756920" algn="l" defTabSz="914400" rtl="0" eaLnBrk="1" fontAlgn="auto" latinLnBrk="0" hangingPunct="1">
              <a:lnSpc>
                <a:spcPct val="130000"/>
              </a:lnSpc>
              <a:spcBef>
                <a:spcPts val="5"/>
              </a:spcBef>
              <a:spcAft>
                <a:spcPts val="600"/>
              </a:spcAft>
              <a:buFont typeface="Arial" panose="020B0604020202020204" pitchFamily="34" charset="0"/>
              <a:buChar char="●"/>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2270760" marR="0" lvl="1" indent="-756920" algn="l" defTabSz="914400" rtl="0" eaLnBrk="1" fontAlgn="auto" latinLnBrk="0" hangingPunct="1">
              <a:lnSpc>
                <a:spcPct val="120000"/>
              </a:lnSpc>
              <a:spcBef>
                <a:spcPts val="5"/>
              </a:spcBef>
              <a:spcAft>
                <a:spcPts val="600"/>
              </a:spcAft>
              <a:buFont typeface="Arial" panose="020B0604020202020204" pitchFamily="34" charset="0"/>
              <a:buChar char="●"/>
              <a:tabLst>
                <a:tab pos="1609725" algn="l"/>
              </a:tabLst>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3784600" marR="0" lvl="2" indent="-756920" algn="l" defTabSz="914400" rtl="0" eaLnBrk="1" fontAlgn="auto" latinLnBrk="0" hangingPunct="1">
              <a:lnSpc>
                <a:spcPct val="120000"/>
              </a:lnSpc>
              <a:spcBef>
                <a:spcPts val="5"/>
              </a:spcBef>
              <a:spcAft>
                <a:spcPts val="600"/>
              </a:spcAft>
              <a:buFont typeface="Arial" panose="020B0604020202020204" pitchFamily="34" charset="0"/>
              <a:buChar char="●"/>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5298440" marR="0" lvl="3" indent="-756920" algn="l" defTabSz="914400" rtl="0" eaLnBrk="1" fontAlgn="auto" latinLnBrk="0" hangingPunct="1">
              <a:lnSpc>
                <a:spcPct val="120000"/>
              </a:lnSpc>
              <a:spcBef>
                <a:spcPts val="5"/>
              </a:spcBef>
              <a:spcAft>
                <a:spcPts val="300"/>
              </a:spcAft>
              <a:buFont typeface="Wingdings" panose="05000000000000000000" charset="0"/>
              <a:buChar char=""/>
              <a:defRPr kumimoji="0" lang="zh-CN" altLang="en-US" sz="4635"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6812280" marR="0" lvl="4" indent="-756920" algn="l" defTabSz="914400" rtl="0" eaLnBrk="1" fontAlgn="auto" latinLnBrk="0" hangingPunct="1">
              <a:lnSpc>
                <a:spcPct val="120000"/>
              </a:lnSpc>
              <a:spcBef>
                <a:spcPts val="5"/>
              </a:spcBef>
              <a:spcAft>
                <a:spcPts val="300"/>
              </a:spcAft>
              <a:buFont typeface="Arial" panose="020B0604020202020204" pitchFamily="34" charset="0"/>
              <a:buChar char="•"/>
              <a:defRPr kumimoji="0" lang="zh-CN" altLang="en-US" sz="4635"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15485037" y="8873679"/>
            <a:ext cx="13266610" cy="238174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5"/>
              </a:spcBef>
              <a:spcAft>
                <a:spcPts val="0"/>
              </a:spcAft>
              <a:buFont typeface="Arial" panose="020B0604020202020204" pitchFamily="34" charset="0"/>
              <a:buNone/>
              <a:defRPr kumimoji="0" lang="zh-CN" altLang="en-US" sz="662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1513840" indent="0">
              <a:buNone/>
              <a:defRPr sz="6620" b="1"/>
            </a:lvl2pPr>
            <a:lvl3pPr marL="3027680" indent="0">
              <a:buNone/>
              <a:defRPr sz="5960" b="1"/>
            </a:lvl3pPr>
            <a:lvl4pPr marL="4541520" indent="0">
              <a:buNone/>
              <a:defRPr sz="5300" b="1"/>
            </a:lvl4pPr>
            <a:lvl5pPr marL="6055360" indent="0">
              <a:buNone/>
              <a:defRPr sz="5300" b="1"/>
            </a:lvl5pPr>
            <a:lvl6pPr marL="7569200" indent="0">
              <a:buNone/>
              <a:defRPr sz="5300" b="1"/>
            </a:lvl6pPr>
            <a:lvl7pPr marL="9083040" indent="0">
              <a:buNone/>
              <a:defRPr sz="5300" b="1"/>
            </a:lvl7pPr>
            <a:lvl8pPr marL="10596880" indent="0">
              <a:buNone/>
              <a:defRPr sz="5300" b="1"/>
            </a:lvl8pPr>
            <a:lvl9pPr marL="12110085" indent="0">
              <a:buNone/>
              <a:defRPr sz="53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15485037" y="11571685"/>
            <a:ext cx="13266610" cy="27435005"/>
          </a:xfrm>
        </p:spPr>
        <p:txBody>
          <a:bodyPr vert="horz" lIns="101600" tIns="0" rIns="82550" bIns="0" rtlCol="0">
            <a:normAutofit/>
          </a:bodyPr>
          <a:lstStyle>
            <a:lvl1pPr marL="756920" marR="0" lvl="0" indent="-756920" algn="l" defTabSz="914400" rtl="0" eaLnBrk="1" fontAlgn="auto" latinLnBrk="0" hangingPunct="1">
              <a:lnSpc>
                <a:spcPct val="130000"/>
              </a:lnSpc>
              <a:spcBef>
                <a:spcPts val="5"/>
              </a:spcBef>
              <a:spcAft>
                <a:spcPts val="600"/>
              </a:spcAft>
              <a:buFont typeface="Arial" panose="020B0604020202020204" pitchFamily="34" charset="0"/>
              <a:buChar char="●"/>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2270760" marR="0" lvl="1" indent="-756920" algn="l" defTabSz="914400" rtl="0" eaLnBrk="1" fontAlgn="auto" latinLnBrk="0" hangingPunct="1">
              <a:lnSpc>
                <a:spcPct val="120000"/>
              </a:lnSpc>
              <a:spcBef>
                <a:spcPts val="5"/>
              </a:spcBef>
              <a:spcAft>
                <a:spcPts val="600"/>
              </a:spcAft>
              <a:buFont typeface="Arial" panose="020B0604020202020204" pitchFamily="34" charset="0"/>
              <a:buChar char="●"/>
              <a:tabLst>
                <a:tab pos="1609725" algn="l"/>
              </a:tabLst>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3784600" marR="0" lvl="2" indent="-756920" algn="l" defTabSz="914400" rtl="0" eaLnBrk="1" fontAlgn="auto" latinLnBrk="0" hangingPunct="1">
              <a:lnSpc>
                <a:spcPct val="120000"/>
              </a:lnSpc>
              <a:spcBef>
                <a:spcPts val="5"/>
              </a:spcBef>
              <a:spcAft>
                <a:spcPts val="600"/>
              </a:spcAft>
              <a:buFont typeface="Arial" panose="020B0604020202020204" pitchFamily="34" charset="0"/>
              <a:buChar char="●"/>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5298440" marR="0" lvl="3" indent="-756920" algn="l" defTabSz="914400" rtl="0" eaLnBrk="1" fontAlgn="auto" latinLnBrk="0" hangingPunct="1">
              <a:lnSpc>
                <a:spcPct val="120000"/>
              </a:lnSpc>
              <a:spcBef>
                <a:spcPts val="5"/>
              </a:spcBef>
              <a:spcAft>
                <a:spcPts val="300"/>
              </a:spcAft>
              <a:buFont typeface="Wingdings" panose="05000000000000000000" charset="0"/>
              <a:buChar char=""/>
              <a:defRPr kumimoji="0" lang="zh-CN" altLang="en-US" sz="4635"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6812280" marR="0" lvl="4" indent="-756920" algn="l" defTabSz="914400" rtl="0" eaLnBrk="1" fontAlgn="auto" latinLnBrk="0" hangingPunct="1">
              <a:lnSpc>
                <a:spcPct val="120000"/>
              </a:lnSpc>
              <a:spcBef>
                <a:spcPts val="5"/>
              </a:spcBef>
              <a:spcAft>
                <a:spcPts val="300"/>
              </a:spcAft>
              <a:buFont typeface="Arial" panose="020B0604020202020204" pitchFamily="34" charset="0"/>
              <a:buChar char="•"/>
              <a:defRPr kumimoji="0" lang="zh-CN" altLang="en-US" sz="4635"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1510820" y="3797310"/>
            <a:ext cx="27239461" cy="4403981"/>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1192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1510646" y="9706203"/>
            <a:ext cx="12995027" cy="28761910"/>
          </a:xfrm>
        </p:spPr>
        <p:txBody>
          <a:bodyPr vert="horz" lIns="90000" tIns="46800" rIns="90000" bIns="46800" rtlCol="0">
            <a:normAutofit/>
          </a:bodyPr>
          <a:lstStyle>
            <a:lvl1pPr marL="0" marR="0" lvl="0" indent="0" algn="l" defTabSz="914400" rtl="0" eaLnBrk="1" fontAlgn="auto" latinLnBrk="0" hangingPunct="1">
              <a:lnSpc>
                <a:spcPct val="130000"/>
              </a:lnSpc>
              <a:spcBef>
                <a:spcPts val="5"/>
              </a:spcBef>
              <a:spcAft>
                <a:spcPts val="1000"/>
              </a:spcAft>
              <a:buFont typeface="Arial" panose="020B0604020202020204" pitchFamily="34" charset="0"/>
              <a:buNone/>
              <a:defRPr kumimoji="0" lang="zh-CN" altLang="en-US" sz="53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2270760" marR="0" lvl="1" indent="-756920" algn="l" defTabSz="914400" rtl="0" eaLnBrk="1" fontAlgn="auto" latinLnBrk="0" hangingPunct="1">
              <a:lnSpc>
                <a:spcPct val="130000"/>
              </a:lnSpc>
              <a:spcBef>
                <a:spcPts val="5"/>
              </a:spcBef>
              <a:spcAft>
                <a:spcPts val="1000"/>
              </a:spcAft>
              <a:buFont typeface="Arial" panose="020B0604020202020204" pitchFamily="34" charset="0"/>
              <a:buChar char="•"/>
              <a:tabLst>
                <a:tab pos="1609725" algn="l"/>
              </a:tabLst>
              <a:defRPr kumimoji="0" lang="zh-CN" altLang="en-US" sz="5300" b="0" i="0" u="none" strike="noStrike" kern="1200" cap="none" spc="150" normalizeH="0" baseline="0" noProof="1" dirty="0">
                <a:solidFill>
                  <a:schemeClr val="tx1"/>
                </a:solidFill>
                <a:uFillTx/>
                <a:latin typeface="+mn-lt"/>
                <a:ea typeface="+mn-ea"/>
                <a:cs typeface="+mn-cs"/>
                <a:sym typeface="+mn-ea"/>
              </a:defRPr>
            </a:lvl2pPr>
            <a:lvl3pPr marL="3784600" marR="0" lvl="2" indent="-756920" algn="l" defTabSz="914400" rtl="0" eaLnBrk="1" fontAlgn="auto" latinLnBrk="0" hangingPunct="1">
              <a:lnSpc>
                <a:spcPct val="130000"/>
              </a:lnSpc>
              <a:spcBef>
                <a:spcPts val="5"/>
              </a:spcBef>
              <a:spcAft>
                <a:spcPts val="1000"/>
              </a:spcAft>
              <a:buFont typeface="Arial" panose="020B0604020202020204" pitchFamily="34" charset="0"/>
              <a:buChar char="•"/>
              <a:defRPr kumimoji="0" lang="zh-CN" altLang="en-US" sz="5300" b="0" i="0" u="none" strike="noStrike" kern="1200" cap="none" spc="150" normalizeH="0" baseline="0" noProof="1" dirty="0">
                <a:solidFill>
                  <a:schemeClr val="tx1"/>
                </a:solidFill>
                <a:uFillTx/>
                <a:latin typeface="+mn-lt"/>
                <a:ea typeface="+mn-ea"/>
                <a:cs typeface="+mn-cs"/>
                <a:sym typeface="+mn-ea"/>
              </a:defRPr>
            </a:lvl3pPr>
            <a:lvl4pPr marL="5298440" marR="0" lvl="3" indent="-756920" algn="l" defTabSz="914400" rtl="0" eaLnBrk="1" fontAlgn="auto" latinLnBrk="0" hangingPunct="1">
              <a:lnSpc>
                <a:spcPct val="130000"/>
              </a:lnSpc>
              <a:spcBef>
                <a:spcPts val="5"/>
              </a:spcBef>
              <a:spcAft>
                <a:spcPts val="1000"/>
              </a:spcAft>
              <a:buFont typeface="Arial" panose="020B0604020202020204" pitchFamily="34" charset="0"/>
              <a:buChar char="•"/>
              <a:defRPr kumimoji="0" lang="zh-CN" altLang="en-US" sz="5300" b="0" i="0" u="none" strike="noStrike" kern="1200" cap="none" spc="150" normalizeH="0" baseline="0" noProof="1" dirty="0">
                <a:solidFill>
                  <a:schemeClr val="tx1"/>
                </a:solidFill>
                <a:uFillTx/>
                <a:latin typeface="+mn-lt"/>
                <a:ea typeface="+mn-ea"/>
                <a:cs typeface="+mn-cs"/>
                <a:sym typeface="+mn-ea"/>
              </a:defRPr>
            </a:lvl4pPr>
            <a:lvl5pPr marL="6812280" marR="0" lvl="4" indent="-756920" algn="l" defTabSz="914400" rtl="0" eaLnBrk="1" fontAlgn="auto" latinLnBrk="0" hangingPunct="1">
              <a:lnSpc>
                <a:spcPct val="130000"/>
              </a:lnSpc>
              <a:spcBef>
                <a:spcPts val="5"/>
              </a:spcBef>
              <a:spcAft>
                <a:spcPts val="1000"/>
              </a:spcAft>
              <a:buFont typeface="Arial" panose="020B0604020202020204" pitchFamily="34" charset="0"/>
              <a:buChar char="•"/>
              <a:defRPr kumimoji="0" lang="zh-CN" altLang="en-US" sz="53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15769744" y="9706734"/>
            <a:ext cx="12980538" cy="28760693"/>
          </a:xfrm>
        </p:spPr>
        <p:txBody>
          <a:bodyPr vert="horz" lIns="90000" tIns="46800" rIns="90000" bIns="46800" rtlCol="0">
            <a:normAutofit/>
          </a:bodyPr>
          <a:lstStyle>
            <a:lvl1pPr marL="0" marR="0" lvl="0" indent="0" algn="l" defTabSz="914400" rtl="0" eaLnBrk="1" fontAlgn="auto" latinLnBrk="0" hangingPunct="1">
              <a:lnSpc>
                <a:spcPct val="130000"/>
              </a:lnSpc>
              <a:spcBef>
                <a:spcPts val="5"/>
              </a:spcBef>
              <a:spcAft>
                <a:spcPts val="600"/>
              </a:spcAft>
              <a:buFont typeface="Arial" panose="020B0604020202020204" pitchFamily="34" charset="0"/>
              <a:buNone/>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1513840" indent="0" defTabSz="914400" eaLnBrk="1" fontAlgn="auto" latinLnBrk="0" hangingPunct="1">
              <a:buNone/>
              <a:tabLst>
                <a:tab pos="1609725" algn="l"/>
                <a:tab pos="1609725" algn="l"/>
                <a:tab pos="1609725" algn="l"/>
                <a:tab pos="1609725" algn="l"/>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lvl1pPr>
              <a:defRPr baseline="0"/>
            </a:lvl1p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25415750" y="5707200"/>
            <a:ext cx="2592532" cy="31389600"/>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927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2270700" y="5707200"/>
            <a:ext cx="22769579" cy="31389600"/>
          </a:xfrm>
        </p:spPr>
        <p:txBody>
          <a:bodyPr vert="eaVert" lIns="46800" tIns="46800" rIns="46800" bIns="46800"/>
          <a:lstStyle>
            <a:lvl1pPr marL="756920" indent="-75692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2270760" indent="-75692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3784600" indent="-75692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5298440" indent="-75692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6812280" indent="-75692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1510820" y="3797310"/>
            <a:ext cx="27239461" cy="4403981"/>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1510820" y="9302287"/>
            <a:ext cx="27239461" cy="29704404"/>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1519760" y="39411138"/>
            <a:ext cx="6704823" cy="1977298"/>
          </a:xfrm>
          <a:prstGeom prst="rect">
            <a:avLst/>
          </a:prstGeom>
        </p:spPr>
        <p:txBody>
          <a:bodyPr vert="horz" lIns="91440" tIns="45720" rIns="91440" bIns="45720" rtlCol="0" anchor="ctr">
            <a:normAutofit/>
          </a:bodyPr>
          <a:lstStyle>
            <a:lvl1pPr algn="l">
              <a:defRPr sz="331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10221130" y="39411138"/>
            <a:ext cx="9833741" cy="1977298"/>
          </a:xfrm>
          <a:prstGeom prst="rect">
            <a:avLst/>
          </a:prstGeom>
        </p:spPr>
        <p:txBody>
          <a:bodyPr vert="horz" lIns="91440" tIns="45720" rIns="91440" bIns="45720" rtlCol="0" anchor="ctr">
            <a:normAutofit/>
          </a:bodyPr>
          <a:lstStyle>
            <a:lvl1pPr algn="ctr">
              <a:defRPr sz="331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22045458" y="39411138"/>
            <a:ext cx="6704823" cy="1977298"/>
          </a:xfrm>
          <a:prstGeom prst="rect">
            <a:avLst/>
          </a:prstGeom>
        </p:spPr>
        <p:txBody>
          <a:bodyPr vert="horz" lIns="91440" tIns="45720" rIns="91440" bIns="45720" rtlCol="0" anchor="ctr">
            <a:normAutofit/>
          </a:bodyPr>
          <a:lstStyle>
            <a:lvl1pPr algn="r">
              <a:defRPr sz="331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027680" rtl="0" eaLnBrk="1" fontAlgn="auto" latinLnBrk="0" hangingPunct="1">
        <a:lnSpc>
          <a:spcPct val="100000"/>
        </a:lnSpc>
        <a:spcBef>
          <a:spcPct val="0"/>
        </a:spcBef>
        <a:buNone/>
        <a:defRPr sz="1192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756920" indent="-756920" algn="l" defTabSz="3027680" rtl="0" eaLnBrk="1" fontAlgn="auto" latinLnBrk="0" hangingPunct="1">
        <a:lnSpc>
          <a:spcPct val="130000"/>
        </a:lnSpc>
        <a:spcBef>
          <a:spcPts val="5"/>
        </a:spcBef>
        <a:spcAft>
          <a:spcPts val="1000"/>
        </a:spcAft>
        <a:buFont typeface="Arial" panose="020B0604020202020204" pitchFamily="34" charset="0"/>
        <a:buChar char="●"/>
        <a:defRPr sz="596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2270760" indent="-756920" algn="l" defTabSz="3027680" rtl="0" eaLnBrk="1" fontAlgn="auto" latinLnBrk="0" hangingPunct="1">
        <a:lnSpc>
          <a:spcPct val="120000"/>
        </a:lnSpc>
        <a:spcBef>
          <a:spcPts val="5"/>
        </a:spcBef>
        <a:spcAft>
          <a:spcPts val="600"/>
        </a:spcAft>
        <a:buFont typeface="Arial" panose="020B0604020202020204" pitchFamily="34" charset="0"/>
        <a:buChar char="●"/>
        <a:tabLst>
          <a:tab pos="5329555" algn="l"/>
          <a:tab pos="5329555" algn="l"/>
          <a:tab pos="5329555" algn="l"/>
          <a:tab pos="5329555" algn="l"/>
        </a:tabLst>
        <a:defRPr sz="53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3784600" indent="-756920" algn="l" defTabSz="3027680" rtl="0" eaLnBrk="1" fontAlgn="auto" latinLnBrk="0" hangingPunct="1">
        <a:lnSpc>
          <a:spcPct val="120000"/>
        </a:lnSpc>
        <a:spcBef>
          <a:spcPts val="5"/>
        </a:spcBef>
        <a:spcAft>
          <a:spcPts val="600"/>
        </a:spcAft>
        <a:buFont typeface="Arial" panose="020B0604020202020204" pitchFamily="34" charset="0"/>
        <a:buChar char="●"/>
        <a:defRPr sz="53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5298440" indent="-756920" algn="l" defTabSz="3027680" rtl="0" eaLnBrk="1" fontAlgn="auto" latinLnBrk="0" hangingPunct="1">
        <a:lnSpc>
          <a:spcPct val="120000"/>
        </a:lnSpc>
        <a:spcBef>
          <a:spcPts val="5"/>
        </a:spcBef>
        <a:spcAft>
          <a:spcPts val="300"/>
        </a:spcAft>
        <a:buFont typeface="Wingdings" panose="05000000000000000000" charset="0"/>
        <a:buChar char=""/>
        <a:defRPr sz="4635"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6812280" indent="-756920" algn="l" defTabSz="3027680" rtl="0" eaLnBrk="1" fontAlgn="auto" latinLnBrk="0" hangingPunct="1">
        <a:lnSpc>
          <a:spcPct val="120000"/>
        </a:lnSpc>
        <a:spcBef>
          <a:spcPts val="5"/>
        </a:spcBef>
        <a:spcAft>
          <a:spcPts val="300"/>
        </a:spcAft>
        <a:buFont typeface="Arial" panose="020B0604020202020204" pitchFamily="34" charset="0"/>
        <a:buChar char="•"/>
        <a:defRPr sz="4635"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8326120" indent="-756920" algn="l" defTabSz="3027680" rtl="0" eaLnBrk="1" latinLnBrk="0" hangingPunct="1">
        <a:lnSpc>
          <a:spcPct val="90000"/>
        </a:lnSpc>
        <a:spcBef>
          <a:spcPts val="1660"/>
        </a:spcBef>
        <a:buFont typeface="Arial" panose="020B0604020202020204" pitchFamily="34" charset="0"/>
        <a:buChar char="•"/>
        <a:defRPr sz="5960" kern="1200">
          <a:solidFill>
            <a:schemeClr val="tx1"/>
          </a:solidFill>
          <a:latin typeface="+mn-lt"/>
          <a:ea typeface="+mn-ea"/>
          <a:cs typeface="+mn-cs"/>
        </a:defRPr>
      </a:lvl6pPr>
      <a:lvl7pPr marL="9839960" indent="-756920" algn="l" defTabSz="3027680" rtl="0" eaLnBrk="1" latinLnBrk="0" hangingPunct="1">
        <a:lnSpc>
          <a:spcPct val="90000"/>
        </a:lnSpc>
        <a:spcBef>
          <a:spcPts val="1660"/>
        </a:spcBef>
        <a:buFont typeface="Arial" panose="020B0604020202020204" pitchFamily="34" charset="0"/>
        <a:buChar char="•"/>
        <a:defRPr sz="5960" kern="1200">
          <a:solidFill>
            <a:schemeClr val="tx1"/>
          </a:solidFill>
          <a:latin typeface="+mn-lt"/>
          <a:ea typeface="+mn-ea"/>
          <a:cs typeface="+mn-cs"/>
        </a:defRPr>
      </a:lvl7pPr>
      <a:lvl8pPr marL="11353800" indent="-756920" algn="l" defTabSz="3027680" rtl="0" eaLnBrk="1" latinLnBrk="0" hangingPunct="1">
        <a:lnSpc>
          <a:spcPct val="90000"/>
        </a:lnSpc>
        <a:spcBef>
          <a:spcPts val="1660"/>
        </a:spcBef>
        <a:buFont typeface="Arial" panose="020B0604020202020204" pitchFamily="34" charset="0"/>
        <a:buChar char="•"/>
        <a:defRPr sz="5960" kern="1200">
          <a:solidFill>
            <a:schemeClr val="tx1"/>
          </a:solidFill>
          <a:latin typeface="+mn-lt"/>
          <a:ea typeface="+mn-ea"/>
          <a:cs typeface="+mn-cs"/>
        </a:defRPr>
      </a:lvl8pPr>
      <a:lvl9pPr marL="12867005" indent="-756920" algn="l" defTabSz="3027680" rtl="0" eaLnBrk="1" latinLnBrk="0" hangingPunct="1">
        <a:lnSpc>
          <a:spcPct val="90000"/>
        </a:lnSpc>
        <a:spcBef>
          <a:spcPts val="1660"/>
        </a:spcBef>
        <a:buFont typeface="Arial" panose="020B0604020202020204" pitchFamily="34" charset="0"/>
        <a:buChar char="•"/>
        <a:defRPr sz="5960" kern="1200">
          <a:solidFill>
            <a:schemeClr val="tx1"/>
          </a:solidFill>
          <a:latin typeface="+mn-lt"/>
          <a:ea typeface="+mn-ea"/>
          <a:cs typeface="+mn-cs"/>
        </a:defRPr>
      </a:lvl9pPr>
    </p:bodyStyle>
    <p:otherStyle>
      <a:defPPr>
        <a:defRPr lang="zh-CN"/>
      </a:defPPr>
      <a:lvl1pPr marL="0" algn="l" defTabSz="3027680" rtl="0" eaLnBrk="1" latinLnBrk="0" hangingPunct="1">
        <a:defRPr sz="5960" kern="1200">
          <a:solidFill>
            <a:schemeClr val="tx1"/>
          </a:solidFill>
          <a:latin typeface="+mn-lt"/>
          <a:ea typeface="+mn-ea"/>
          <a:cs typeface="+mn-cs"/>
        </a:defRPr>
      </a:lvl1pPr>
      <a:lvl2pPr marL="1513840" algn="l" defTabSz="3027680" rtl="0" eaLnBrk="1" latinLnBrk="0" hangingPunct="1">
        <a:defRPr sz="5960" kern="1200">
          <a:solidFill>
            <a:schemeClr val="tx1"/>
          </a:solidFill>
          <a:latin typeface="+mn-lt"/>
          <a:ea typeface="+mn-ea"/>
          <a:cs typeface="+mn-cs"/>
        </a:defRPr>
      </a:lvl2pPr>
      <a:lvl3pPr marL="3027680" algn="l" defTabSz="3027680" rtl="0" eaLnBrk="1" latinLnBrk="0" hangingPunct="1">
        <a:defRPr sz="5960" kern="1200">
          <a:solidFill>
            <a:schemeClr val="tx1"/>
          </a:solidFill>
          <a:latin typeface="+mn-lt"/>
          <a:ea typeface="+mn-ea"/>
          <a:cs typeface="+mn-cs"/>
        </a:defRPr>
      </a:lvl3pPr>
      <a:lvl4pPr marL="4541520" algn="l" defTabSz="3027680" rtl="0" eaLnBrk="1" latinLnBrk="0" hangingPunct="1">
        <a:defRPr sz="5960" kern="1200">
          <a:solidFill>
            <a:schemeClr val="tx1"/>
          </a:solidFill>
          <a:latin typeface="+mn-lt"/>
          <a:ea typeface="+mn-ea"/>
          <a:cs typeface="+mn-cs"/>
        </a:defRPr>
      </a:lvl4pPr>
      <a:lvl5pPr marL="6055360" algn="l" defTabSz="3027680" rtl="0" eaLnBrk="1" latinLnBrk="0" hangingPunct="1">
        <a:defRPr sz="5960" kern="1200">
          <a:solidFill>
            <a:schemeClr val="tx1"/>
          </a:solidFill>
          <a:latin typeface="+mn-lt"/>
          <a:ea typeface="+mn-ea"/>
          <a:cs typeface="+mn-cs"/>
        </a:defRPr>
      </a:lvl5pPr>
      <a:lvl6pPr marL="7569200" algn="l" defTabSz="3027680" rtl="0" eaLnBrk="1" latinLnBrk="0" hangingPunct="1">
        <a:defRPr sz="5960" kern="1200">
          <a:solidFill>
            <a:schemeClr val="tx1"/>
          </a:solidFill>
          <a:latin typeface="+mn-lt"/>
          <a:ea typeface="+mn-ea"/>
          <a:cs typeface="+mn-cs"/>
        </a:defRPr>
      </a:lvl6pPr>
      <a:lvl7pPr marL="9083040" algn="l" defTabSz="3027680" rtl="0" eaLnBrk="1" latinLnBrk="0" hangingPunct="1">
        <a:defRPr sz="5960" kern="1200">
          <a:solidFill>
            <a:schemeClr val="tx1"/>
          </a:solidFill>
          <a:latin typeface="+mn-lt"/>
          <a:ea typeface="+mn-ea"/>
          <a:cs typeface="+mn-cs"/>
        </a:defRPr>
      </a:lvl7pPr>
      <a:lvl8pPr marL="10596880" algn="l" defTabSz="3027680" rtl="0" eaLnBrk="1" latinLnBrk="0" hangingPunct="1">
        <a:defRPr sz="5960" kern="1200">
          <a:solidFill>
            <a:schemeClr val="tx1"/>
          </a:solidFill>
          <a:latin typeface="+mn-lt"/>
          <a:ea typeface="+mn-ea"/>
          <a:cs typeface="+mn-cs"/>
        </a:defRPr>
      </a:lvl8pPr>
      <a:lvl9pPr marL="12110085" algn="l" defTabSz="3027680"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slideLayout" Target="../slideLayouts/slideLayout1.xml"/><Relationship Id="rId6" Type="http://schemas.openxmlformats.org/officeDocument/2006/relationships/tags" Target="../tags/tag64.xml"/><Relationship Id="rId5" Type="http://schemas.openxmlformats.org/officeDocument/2006/relationships/image" Target="../media/image4.png"/><Relationship Id="rId4" Type="http://schemas.openxmlformats.org/officeDocument/2006/relationships/image" Target="../media/image3.jpeg"/><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ags" Target="../tags/tag6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 Placeholder 26"/>
          <p:cNvSpPr>
            <a:spLocks noGrp="1"/>
          </p:cNvSpPr>
          <p:nvPr>
            <p:ph type="body" sz="quarter" idx="153"/>
          </p:nvPr>
        </p:nvSpPr>
        <p:spPr>
          <a:xfrm>
            <a:off x="1510665" y="1316464"/>
            <a:ext cx="26556970" cy="2060575"/>
          </a:xfrm>
          <a:solidFill>
            <a:schemeClr val="accent4">
              <a:lumMod val="60000"/>
              <a:lumOff val="40000"/>
            </a:schemeClr>
          </a:solidFill>
          <a:ln>
            <a:solidFill>
              <a:schemeClr val="tx1"/>
            </a:solidFill>
            <a:prstDash val="dashDot"/>
          </a:ln>
        </p:spPr>
        <p:txBody>
          <a:bodyPr>
            <a:normAutofit fontScale="50000"/>
          </a:bodyPr>
          <a:lstStyle/>
          <a:p>
            <a:pPr marL="0" indent="0" algn="ctr">
              <a:buNone/>
            </a:pPr>
            <a:r>
              <a:rPr lang="en-US" altLang="zh-CN" sz="8000" dirty="0"/>
              <a:t>Intelligent Defect Detection and Preservation of Guangzhou Industrial Heritage </a:t>
            </a:r>
            <a:endParaRPr lang="en-US" altLang="zh-CN" sz="8000" dirty="0"/>
          </a:p>
          <a:p>
            <a:pPr marL="0" indent="0" algn="ctr">
              <a:buNone/>
            </a:pPr>
            <a:r>
              <a:rPr lang="en-US" altLang="zh-CN" sz="8000" dirty="0"/>
              <a:t>Buildings Based on YOLOv8 and Digital Design</a:t>
            </a:r>
            <a:endParaRPr lang="en-US" altLang="zh-CN" sz="8000" dirty="0"/>
          </a:p>
        </p:txBody>
      </p:sp>
      <p:sp>
        <p:nvSpPr>
          <p:cNvPr id="7" name="文本框 6"/>
          <p:cNvSpPr txBox="1"/>
          <p:nvPr/>
        </p:nvSpPr>
        <p:spPr>
          <a:xfrm>
            <a:off x="1510665" y="3927851"/>
            <a:ext cx="26556335" cy="706755"/>
          </a:xfrm>
          <a:prstGeom prst="rect">
            <a:avLst/>
          </a:prstGeom>
          <a:noFill/>
          <a:ln>
            <a:solidFill>
              <a:schemeClr val="tx1"/>
            </a:solidFill>
            <a:prstDash val="dashDot"/>
          </a:ln>
        </p:spPr>
        <p:txBody>
          <a:bodyPr wrap="square" rtlCol="0">
            <a:spAutoFit/>
          </a:bodyPr>
          <a:lstStyle/>
          <a:p>
            <a:pPr algn="ctr"/>
            <a:r>
              <a:rPr lang="en-US" altLang="zh-CN" sz="4000" dirty="0"/>
              <a:t>Qi Duan1 ,Rui Di2,*and Weitao Pang3,Yangli Ou4</a:t>
            </a:r>
            <a:endParaRPr lang="en-US" altLang="zh-CN" sz="4000" dirty="0"/>
          </a:p>
        </p:txBody>
      </p:sp>
      <p:sp>
        <p:nvSpPr>
          <p:cNvPr id="8" name="文本框 7"/>
          <p:cNvSpPr txBox="1"/>
          <p:nvPr/>
        </p:nvSpPr>
        <p:spPr>
          <a:xfrm>
            <a:off x="1511300" y="5159751"/>
            <a:ext cx="26556335" cy="706755"/>
          </a:xfrm>
          <a:prstGeom prst="rect">
            <a:avLst/>
          </a:prstGeom>
          <a:noFill/>
          <a:ln>
            <a:solidFill>
              <a:schemeClr val="tx1"/>
            </a:solidFill>
            <a:prstDash val="dashDot"/>
          </a:ln>
        </p:spPr>
        <p:txBody>
          <a:bodyPr wrap="square" rtlCol="0">
            <a:spAutoFit/>
          </a:bodyPr>
          <a:lstStyle/>
          <a:p>
            <a:pPr algn="ctr"/>
            <a:r>
              <a:rPr lang="en-US" altLang="zh-CN" sz="4000" dirty="0"/>
              <a:t>Macao Polytechnic University and Guangzhou Polytechnic University</a:t>
            </a:r>
            <a:endParaRPr lang="en-US" altLang="zh-CN" sz="4000" dirty="0"/>
          </a:p>
        </p:txBody>
      </p:sp>
      <p:sp>
        <p:nvSpPr>
          <p:cNvPr id="9" name="文本框 8"/>
          <p:cNvSpPr txBox="1"/>
          <p:nvPr/>
        </p:nvSpPr>
        <p:spPr>
          <a:xfrm>
            <a:off x="1510665" y="6344026"/>
            <a:ext cx="12978765" cy="645160"/>
          </a:xfrm>
          <a:prstGeom prst="rect">
            <a:avLst/>
          </a:prstGeom>
          <a:solidFill>
            <a:schemeClr val="accent4">
              <a:lumMod val="40000"/>
              <a:lumOff val="60000"/>
            </a:schemeClr>
          </a:solidFill>
          <a:ln>
            <a:solidFill>
              <a:srgbClr val="BEBEBE"/>
            </a:solidFill>
            <a:prstDash val="sysDash"/>
          </a:ln>
        </p:spPr>
        <p:txBody>
          <a:bodyPr wrap="square" rtlCol="0">
            <a:spAutoFit/>
          </a:bodyPr>
          <a:lstStyle/>
          <a:p>
            <a:pPr algn="ctr"/>
            <a:r>
              <a:rPr lang="en-US" altLang="zh-CN" sz="3600"/>
              <a:t> Abstract</a:t>
            </a:r>
            <a:endParaRPr lang="en-US" altLang="zh-CN" sz="3600"/>
          </a:p>
        </p:txBody>
      </p:sp>
      <p:sp>
        <p:nvSpPr>
          <p:cNvPr id="10" name="文本框 9"/>
          <p:cNvSpPr txBox="1"/>
          <p:nvPr/>
        </p:nvSpPr>
        <p:spPr>
          <a:xfrm>
            <a:off x="1447165" y="7309226"/>
            <a:ext cx="13042265" cy="12956540"/>
          </a:xfrm>
          <a:prstGeom prst="rect">
            <a:avLst/>
          </a:prstGeom>
          <a:noFill/>
          <a:ln>
            <a:solidFill>
              <a:srgbClr val="BEBEBE"/>
            </a:solidFill>
            <a:prstDash val="sysDash"/>
          </a:ln>
        </p:spPr>
        <p:txBody>
          <a:bodyPr wrap="square" rtlCol="0">
            <a:spAutoFit/>
          </a:bodyPr>
          <a:lstStyle/>
          <a:p>
            <a:pPr algn="l"/>
            <a:r>
              <a:rPr lang="en-US" altLang="zh-CN" sz="2800"/>
              <a:t>Guangzhou, one of China’s earliest open cities, possesses rich industrial heritage along the Pearl River. However, traditional manual surveys and expert-based assessments are inefficient, costly, and highly subjective, limiting systematic digital archiving and conservation.This study proposes an intelligent conservation framework integrating the YOLOv8 model with digital design platforms. Based on 1,521 images from industrial heritage sites along the Pearl River, a dataset covering 8 categories of building defects was constructed and used to train the YOLOv8 model.By combining YOLOv8 with BIM, Rhino, and Grasshopper, the study achieves three-dimensional visualization and dynamic management of defect information. Experimental results show a precision of 0.95, recall of 0.86, and mAP@0.5 of 0.67. Exposed reinforcement, rust stains, and tile loss demonstrate high detection accuracy, while cracks show lower precision due to fine textures and background interference.Overall, this research establishes a full-process intelligent conservation framework covering “detection–assessment–safeguarding–decision-making” and demonstrates deep integration of deep learning with digital design platforms, providing technical support for the digital and intelligent management of industrial heritage.</a:t>
            </a:r>
            <a:endParaRPr lang="en-US" altLang="zh-CN" sz="28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p:txBody>
      </p:sp>
      <p:sp>
        <p:nvSpPr>
          <p:cNvPr id="12" name="文本框 11"/>
          <p:cNvSpPr txBox="1"/>
          <p:nvPr/>
        </p:nvSpPr>
        <p:spPr>
          <a:xfrm>
            <a:off x="1434465" y="15208626"/>
            <a:ext cx="13054965" cy="645160"/>
          </a:xfrm>
          <a:prstGeom prst="rect">
            <a:avLst/>
          </a:prstGeom>
          <a:solidFill>
            <a:schemeClr val="accent4">
              <a:lumMod val="40000"/>
              <a:lumOff val="60000"/>
            </a:schemeClr>
          </a:solidFill>
          <a:ln>
            <a:solidFill>
              <a:srgbClr val="BEBEBE"/>
            </a:solidFill>
            <a:prstDash val="sysDash"/>
          </a:ln>
        </p:spPr>
        <p:txBody>
          <a:bodyPr wrap="square" rtlCol="0">
            <a:spAutoFit/>
          </a:bodyPr>
          <a:lstStyle/>
          <a:p>
            <a:pPr algn="ctr"/>
            <a:r>
              <a:rPr lang="en-US" altLang="zh-CN" sz="3600"/>
              <a:t>Objectives</a:t>
            </a:r>
            <a:endParaRPr lang="en-US" altLang="zh-CN" sz="3600"/>
          </a:p>
        </p:txBody>
      </p:sp>
      <p:sp>
        <p:nvSpPr>
          <p:cNvPr id="13" name="文本框 12"/>
          <p:cNvSpPr txBox="1"/>
          <p:nvPr/>
        </p:nvSpPr>
        <p:spPr>
          <a:xfrm>
            <a:off x="1447165" y="16707226"/>
            <a:ext cx="13042265" cy="16157575"/>
          </a:xfrm>
          <a:prstGeom prst="rect">
            <a:avLst/>
          </a:prstGeom>
          <a:noFill/>
          <a:ln>
            <a:solidFill>
              <a:srgbClr val="BEBEBE"/>
            </a:solidFill>
            <a:prstDash val="sysDash"/>
          </a:ln>
        </p:spPr>
        <p:txBody>
          <a:bodyPr wrap="square" rtlCol="0">
            <a:spAutoFit/>
          </a:bodyPr>
          <a:lstStyle/>
          <a:p>
            <a:pPr marL="571500" indent="-571500" algn="l">
              <a:buFont typeface="Wingdings" panose="05000000000000000000" charset="0"/>
              <a:buChar char="l"/>
            </a:pPr>
            <a:r>
              <a:rPr lang="en-US" altLang="zh-CN" sz="3600"/>
              <a:t>To develop an intelligent framework for industrial heritage conservation by integrating YOLOv8-based defect detection with digital design platforms.</a:t>
            </a:r>
            <a:endParaRPr lang="en-US" altLang="zh-CN" sz="3600"/>
          </a:p>
          <a:p>
            <a:pPr marL="571500" indent="-571500" algn="l">
              <a:buFont typeface="Wingdings" panose="05000000000000000000" charset="0"/>
              <a:buChar char="l"/>
            </a:pPr>
            <a:endParaRPr lang="en-US" altLang="zh-CN" sz="3600"/>
          </a:p>
          <a:p>
            <a:pPr marL="571500" indent="-571500" algn="l">
              <a:buFont typeface="Wingdings" panose="05000000000000000000" charset="0"/>
              <a:buChar char="l"/>
            </a:pPr>
            <a:r>
              <a:rPr lang="en-US" altLang="zh-CN" sz="3600"/>
              <a:t>To construct a labeled dataset of typical industrial heritage defects along the Pearl River in Guangzhou and evaluate detection performance.</a:t>
            </a:r>
            <a:endParaRPr lang="en-US" altLang="zh-CN" sz="3600"/>
          </a:p>
          <a:p>
            <a:pPr marL="571500" indent="-571500" algn="l">
              <a:buFont typeface="Wingdings" panose="05000000000000000000" charset="0"/>
              <a:buChar char="l"/>
            </a:pPr>
            <a:endParaRPr lang="en-US" altLang="zh-CN" sz="3600"/>
          </a:p>
          <a:p>
            <a:pPr marL="571500" indent="-571500" algn="l">
              <a:buFont typeface="Wingdings" panose="05000000000000000000" charset="0"/>
              <a:buChar char="l"/>
            </a:pPr>
            <a:r>
              <a:rPr lang="en-US" altLang="zh-CN" sz="3600"/>
              <a:t>To achieve 3D visualization and dynamic management of defect information through BIM and Rhino–Grasshopper integration.</a:t>
            </a:r>
            <a:endParaRPr lang="en-US" altLang="zh-CN" sz="3600"/>
          </a:p>
          <a:p>
            <a:pPr marL="571500" indent="-571500" algn="l">
              <a:buFont typeface="Wingdings" panose="05000000000000000000" charset="0"/>
              <a:buChar char="l"/>
            </a:pPr>
            <a:endParaRPr lang="en-US" altLang="zh-CN" sz="3600"/>
          </a:p>
          <a:p>
            <a:pPr marL="571500" indent="-571500" algn="l">
              <a:buFont typeface="Wingdings" panose="05000000000000000000" charset="0"/>
              <a:buChar char="l"/>
            </a:pPr>
            <a:r>
              <a:rPr lang="en-US" altLang="zh-CN" sz="3600"/>
              <a:t>To support data-driven decision-making in the safeguarding and maintenance of industrial heritage buildings.</a:t>
            </a: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p:txBody>
      </p:sp>
      <p:sp>
        <p:nvSpPr>
          <p:cNvPr id="14" name="文本框 13"/>
          <p:cNvSpPr txBox="1"/>
          <p:nvPr/>
        </p:nvSpPr>
        <p:spPr>
          <a:xfrm>
            <a:off x="1434465" y="25087321"/>
            <a:ext cx="13054330" cy="645160"/>
          </a:xfrm>
          <a:prstGeom prst="rect">
            <a:avLst/>
          </a:prstGeom>
          <a:solidFill>
            <a:schemeClr val="accent4">
              <a:lumMod val="40000"/>
              <a:lumOff val="60000"/>
            </a:schemeClr>
          </a:solidFill>
          <a:ln>
            <a:solidFill>
              <a:srgbClr val="BEBEBE"/>
            </a:solidFill>
            <a:prstDash val="sysDash"/>
          </a:ln>
        </p:spPr>
        <p:txBody>
          <a:bodyPr wrap="square" rtlCol="0">
            <a:spAutoFit/>
          </a:bodyPr>
          <a:lstStyle/>
          <a:p>
            <a:pPr algn="ctr"/>
            <a:r>
              <a:rPr lang="en-US" altLang="zh-CN" sz="3600"/>
              <a:t>Materials &amp; Methods</a:t>
            </a:r>
            <a:endParaRPr lang="en-US" altLang="zh-CN" sz="3600"/>
          </a:p>
        </p:txBody>
      </p:sp>
      <p:sp>
        <p:nvSpPr>
          <p:cNvPr id="15" name="文本框 14"/>
          <p:cNvSpPr txBox="1"/>
          <p:nvPr/>
        </p:nvSpPr>
        <p:spPr>
          <a:xfrm>
            <a:off x="1447165" y="26178886"/>
            <a:ext cx="13042265" cy="20589875"/>
          </a:xfrm>
          <a:prstGeom prst="rect">
            <a:avLst/>
          </a:prstGeom>
          <a:noFill/>
          <a:ln>
            <a:solidFill>
              <a:srgbClr val="BEBEBE"/>
            </a:solidFill>
            <a:prstDash val="sysDash"/>
          </a:ln>
        </p:spPr>
        <p:txBody>
          <a:bodyPr wrap="square" rtlCol="0">
            <a:spAutoFit/>
          </a:bodyPr>
          <a:lstStyle/>
          <a:p>
            <a:pPr algn="l"/>
            <a:r>
              <a:rPr lang="en-US" altLang="zh-CN" sz="3600"/>
              <a:t>An intelligent conservation system integrating YOLOv8 and digital design platforms was developed for industrial heritage buildings. The workflow includes data acquisition, defect detection, and 3D visualization.</a:t>
            </a:r>
            <a:endParaRPr lang="en-US" altLang="zh-CN" sz="3600"/>
          </a:p>
          <a:p>
            <a:pPr algn="l"/>
            <a:endParaRPr lang="en-US" altLang="zh-CN" sz="3600"/>
          </a:p>
          <a:p>
            <a:pPr algn="l"/>
            <a:r>
              <a:rPr lang="en-US" altLang="zh-CN" sz="3600"/>
              <a:t>A dataset of 1,521 images with 8 defect categories was constructed from industrial heritage sites along the Pearl River in Guangzhou and split into training, validation, and test sets.</a:t>
            </a:r>
            <a:endParaRPr lang="en-US" altLang="zh-CN" sz="3600"/>
          </a:p>
          <a:p>
            <a:pPr algn="l"/>
            <a:endParaRPr lang="en-US" altLang="zh-CN" sz="3600"/>
          </a:p>
          <a:p>
            <a:pPr algn="l"/>
            <a:r>
              <a:rPr lang="en-US" altLang="zh-CN" sz="3600"/>
              <a:t>The YOLOv8 model was trained with an input size of 640</a:t>
            </a:r>
            <a:r>
              <a:rPr lang="en-US" altLang="en-US" sz="3600"/>
              <a:t>×</a:t>
            </a:r>
            <a:r>
              <a:rPr lang="en-US" altLang="zh-CN" sz="3600"/>
              <a:t>640 and evaluated using Precision, Recall, and mAP@0.5, with data augmentation to improve robustness.</a:t>
            </a:r>
            <a:endParaRPr lang="en-US" altLang="zh-CN" sz="3600"/>
          </a:p>
          <a:p>
            <a:pPr algn="l"/>
            <a:endParaRPr lang="en-US" altLang="zh-CN" sz="3600"/>
          </a:p>
          <a:p>
            <a:pPr algn="l"/>
            <a:r>
              <a:rPr lang="en-US" altLang="zh-CN" sz="3600"/>
              <a:t>Detection results were mapped into BIM and Rhino–Grasshopper environments to generate parametric heatmaps, enabling dynamic defect visualization and management.</a:t>
            </a: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p:txBody>
      </p:sp>
      <p:sp>
        <p:nvSpPr>
          <p:cNvPr id="16" name="文本框 15"/>
          <p:cNvSpPr txBox="1"/>
          <p:nvPr/>
        </p:nvSpPr>
        <p:spPr>
          <a:xfrm>
            <a:off x="15290165" y="6344026"/>
            <a:ext cx="12966700" cy="645160"/>
          </a:xfrm>
          <a:prstGeom prst="rect">
            <a:avLst/>
          </a:prstGeom>
          <a:solidFill>
            <a:schemeClr val="accent4">
              <a:lumMod val="40000"/>
              <a:lumOff val="60000"/>
            </a:schemeClr>
          </a:solidFill>
          <a:ln>
            <a:solidFill>
              <a:srgbClr val="BEBEBE"/>
            </a:solidFill>
            <a:prstDash val="sysDash"/>
          </a:ln>
        </p:spPr>
        <p:txBody>
          <a:bodyPr wrap="square" rtlCol="0">
            <a:spAutoFit/>
          </a:bodyPr>
          <a:lstStyle/>
          <a:p>
            <a:pPr algn="ctr"/>
            <a:r>
              <a:rPr lang="en-US" altLang="zh-CN" sz="3600"/>
              <a:t>Results</a:t>
            </a:r>
            <a:endParaRPr lang="en-US" altLang="zh-CN" sz="3600"/>
          </a:p>
        </p:txBody>
      </p:sp>
      <p:sp>
        <p:nvSpPr>
          <p:cNvPr id="17" name="文本框 16"/>
          <p:cNvSpPr txBox="1"/>
          <p:nvPr/>
        </p:nvSpPr>
        <p:spPr>
          <a:xfrm>
            <a:off x="15290165" y="7309226"/>
            <a:ext cx="13106400" cy="14064615"/>
          </a:xfrm>
          <a:prstGeom prst="rect">
            <a:avLst/>
          </a:prstGeom>
          <a:noFill/>
          <a:ln>
            <a:solidFill>
              <a:srgbClr val="BEBEBE"/>
            </a:solidFill>
            <a:prstDash val="sysDash"/>
          </a:ln>
        </p:spPr>
        <p:txBody>
          <a:bodyPr wrap="square" rtlCol="0">
            <a:spAutoFit/>
          </a:bodyPr>
          <a:lstStyle/>
          <a:p>
            <a:pPr algn="l"/>
            <a:r>
              <a:rPr lang="en-US" altLang="zh-CN" sz="3200"/>
              <a:t>This study establishes an intelligent conservation framework integrating YOLOv8 with BIM and the Rhino–Grasshopper digital design platform for industrial heritage buildings along the Pearl River in Guangzhou. A dataset comprising 1,521 images and 8 typical defect categories was constructed, enabling an integrated workflow from data acquisition, model training, defect detection to 3D visualization.</a:t>
            </a:r>
            <a:endParaRPr lang="en-US" altLang="zh-CN" sz="3200"/>
          </a:p>
          <a:p>
            <a:pPr algn="l"/>
            <a:r>
              <a:rPr lang="en-US" altLang="zh-CN" sz="3200"/>
              <a:t>Experimental results show that the YOLOv8 model achieves a precision of 0.95, recall of 0.86, mAP@0.5 of 0.67, and inference speed of 122 FPS, outperforming YOLOv5 and YOLOv7 in both accuracy and efficiency. High detection accuracy is observed for exposed reinforcement, rust stains, and tile loss, while crack defects remain challenging due to fine textures and background interference.</a:t>
            </a:r>
            <a:endParaRPr lang="en-US" altLang="zh-CN" sz="3200"/>
          </a:p>
          <a:p>
            <a:pPr algn="l"/>
            <a:r>
              <a:rPr lang="en-US" altLang="zh-CN" sz="3200"/>
              <a:t>By mapping detection results into 3D digital models, defect heatmaps and attribute annotations are automatically generated, enabling a transition from static documentation to dynamic, data-driven heritage management.</a:t>
            </a:r>
            <a:endParaRPr lang="en-US" altLang="zh-CN" sz="32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p:txBody>
      </p:sp>
      <p:sp>
        <p:nvSpPr>
          <p:cNvPr id="18" name="文本框 17"/>
          <p:cNvSpPr txBox="1"/>
          <p:nvPr/>
        </p:nvSpPr>
        <p:spPr>
          <a:xfrm>
            <a:off x="15290165" y="15278476"/>
            <a:ext cx="12852400" cy="645160"/>
          </a:xfrm>
          <a:prstGeom prst="rect">
            <a:avLst/>
          </a:prstGeom>
          <a:solidFill>
            <a:schemeClr val="accent4">
              <a:lumMod val="40000"/>
              <a:lumOff val="60000"/>
            </a:schemeClr>
          </a:solidFill>
          <a:ln>
            <a:solidFill>
              <a:srgbClr val="BEBEBE"/>
            </a:solidFill>
            <a:prstDash val="sysDash"/>
          </a:ln>
        </p:spPr>
        <p:txBody>
          <a:bodyPr wrap="square" rtlCol="0">
            <a:spAutoFit/>
          </a:bodyPr>
          <a:lstStyle/>
          <a:p>
            <a:pPr algn="ctr"/>
            <a:r>
              <a:rPr lang="en-US" altLang="zh-CN" sz="3600"/>
              <a:t>Conlcusion</a:t>
            </a:r>
            <a:endParaRPr lang="en-US" altLang="zh-CN" sz="3600"/>
          </a:p>
        </p:txBody>
      </p:sp>
      <p:sp>
        <p:nvSpPr>
          <p:cNvPr id="19" name="文本框 18"/>
          <p:cNvSpPr txBox="1"/>
          <p:nvPr/>
        </p:nvSpPr>
        <p:spPr>
          <a:xfrm>
            <a:off x="15290165" y="16777076"/>
            <a:ext cx="13106400" cy="15603855"/>
          </a:xfrm>
          <a:prstGeom prst="rect">
            <a:avLst/>
          </a:prstGeom>
          <a:noFill/>
          <a:ln>
            <a:solidFill>
              <a:srgbClr val="BEBEBE"/>
            </a:solidFill>
            <a:prstDash val="sysDash"/>
          </a:ln>
        </p:spPr>
        <p:txBody>
          <a:bodyPr wrap="square" rtlCol="0">
            <a:spAutoFit/>
          </a:bodyPr>
          <a:lstStyle/>
          <a:p>
            <a:pPr algn="l"/>
            <a:r>
              <a:rPr lang="en-US" altLang="zh-CN" sz="3600"/>
              <a:t>This research demonstrates that deep learning can be deeply integrated with digital design platforms to support the intelligent detection, visualization, and management of industrial heritage defects, forming a full-process framework covering “detection–assessment–safeguarding–decision-making.”</a:t>
            </a:r>
            <a:endParaRPr lang="en-US" altLang="zh-CN" sz="3600"/>
          </a:p>
          <a:p>
            <a:pPr algn="l"/>
            <a:r>
              <a:rPr lang="en-US" altLang="zh-CN" sz="3600"/>
              <a:t>Nevertheless, limitations remain in regional generalization, sample imbalance, crack detection accuracy, and computational demands. Future work will focus on expanding multi-regional datasets, applying transfer learning, improving fine-grained crack recognition through edge enhancement and multi-modal data (e.g., infrared and point clouds), and introducing generative AI and knowledge graphs to support automatic repair prediction and decision-making, ultimately advancing a comprehensive intelligent conservation system.</a:t>
            </a: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p:txBody>
      </p:sp>
      <p:sp>
        <p:nvSpPr>
          <p:cNvPr id="20" name="文本框 19"/>
          <p:cNvSpPr txBox="1"/>
          <p:nvPr/>
        </p:nvSpPr>
        <p:spPr>
          <a:xfrm>
            <a:off x="15290165" y="25094941"/>
            <a:ext cx="13105765" cy="645160"/>
          </a:xfrm>
          <a:prstGeom prst="rect">
            <a:avLst/>
          </a:prstGeom>
          <a:solidFill>
            <a:schemeClr val="accent4">
              <a:lumMod val="40000"/>
              <a:lumOff val="60000"/>
            </a:schemeClr>
          </a:solidFill>
          <a:ln>
            <a:solidFill>
              <a:srgbClr val="BEBEBE"/>
            </a:solidFill>
            <a:prstDash val="sysDash"/>
          </a:ln>
        </p:spPr>
        <p:txBody>
          <a:bodyPr wrap="square" rtlCol="0">
            <a:spAutoFit/>
          </a:bodyPr>
          <a:lstStyle/>
          <a:p>
            <a:pPr algn="ctr"/>
            <a:r>
              <a:rPr lang="en-US" altLang="zh-CN" sz="3600"/>
              <a:t>References</a:t>
            </a:r>
            <a:endParaRPr lang="en-US" altLang="zh-CN" sz="3600"/>
          </a:p>
        </p:txBody>
      </p:sp>
      <p:sp>
        <p:nvSpPr>
          <p:cNvPr id="21" name="文本框 20"/>
          <p:cNvSpPr txBox="1"/>
          <p:nvPr/>
        </p:nvSpPr>
        <p:spPr>
          <a:xfrm>
            <a:off x="15290165" y="26147771"/>
            <a:ext cx="13106400" cy="16572865"/>
          </a:xfrm>
          <a:prstGeom prst="rect">
            <a:avLst/>
          </a:prstGeom>
          <a:noFill/>
          <a:ln>
            <a:solidFill>
              <a:srgbClr val="BEBEBE"/>
            </a:solidFill>
            <a:prstDash val="sysDash"/>
          </a:ln>
        </p:spPr>
        <p:txBody>
          <a:bodyPr wrap="square" rtlCol="0">
            <a:spAutoFit/>
          </a:bodyPr>
          <a:lstStyle/>
          <a:p>
            <a:pPr algn="l"/>
            <a:r>
              <a:rPr lang="en-US" altLang="zh-CN" sz="2100" dirty="0"/>
              <a:t>1.Rattanapitak, W. , Khwansuwan, P. , Wangsiripitak, S. , Sirikitsathian, P. : Deep learning-based heritage building assessment with spatial context.  In: IEEE 7th Symposium on Computers and Informatics (ISCI), pp.  352–357 (2025). </a:t>
            </a:r>
            <a:endParaRPr lang="en-US" altLang="zh-CN" sz="2100" dirty="0"/>
          </a:p>
          <a:p>
            <a:pPr algn="l"/>
            <a:r>
              <a:rPr lang="en-US" altLang="zh-CN" sz="2100" dirty="0"/>
              <a:t>2.Chen, M. , Su, X. : AIGC technology driving the innovative development of ethnic minority element design in Guangxi.  In: 5th International Conference on Artificial Intelligence and Industrial Technology Applications (AIITA), pp.  1647–1652 (2025). </a:t>
            </a:r>
            <a:endParaRPr lang="en-US" altLang="zh-CN" sz="2100" dirty="0"/>
          </a:p>
          <a:p>
            <a:pPr algn="l"/>
            <a:r>
              <a:rPr lang="en-US" altLang="zh-CN" sz="2100" dirty="0"/>
              <a:t>3.Jiang, P. , Ergu, D. , Liu, F. , Cai, Y. , Ma, B. : A review of YOLO algorithm developments.  Procedia Computer Science 199, 1066–1073 (2022). </a:t>
            </a:r>
            <a:endParaRPr lang="en-US" altLang="zh-CN" sz="2100" dirty="0"/>
          </a:p>
          <a:p>
            <a:pPr algn="l"/>
            <a:r>
              <a:rPr lang="en-US" altLang="zh-CN" sz="2100" dirty="0"/>
              <a:t>4.Sohan, M. , Ram, T. S. , Reddy, C. V. R. : A review on YOLOv8 and its advancements.  In: International Conference on Data Intelligence and Cognitive Informatics, pp.  529–545.  Springer, Singapore (2024). </a:t>
            </a:r>
            <a:endParaRPr lang="en-US" altLang="zh-CN" sz="2100" dirty="0"/>
          </a:p>
          <a:p>
            <a:pPr algn="l"/>
            <a:r>
              <a:rPr lang="en-US" altLang="zh-CN" sz="2100" dirty="0"/>
              <a:t>5.Szalapaj, P. : Contemporary Architecture and the Digital Design Process.  Routledge, London, U. K.  (2014). </a:t>
            </a:r>
            <a:endParaRPr lang="en-US" altLang="zh-CN" sz="2100" dirty="0"/>
          </a:p>
          <a:p>
            <a:pPr algn="l"/>
            <a:r>
              <a:rPr lang="en-US" altLang="zh-CN" sz="2100" dirty="0"/>
              <a:t>6.Qiu, H. , Zhang, J. , Zhuo, L. , Xiao, Q. , Chen, Z. , Tian, H. : Research on intelligent monitoring technology for roof damage of traditional Chinese residential buildings based on improved YOLOv8: Taking ancient villages in southern Fujian as an example.  Heritage Science 12(1), 231 (2024). </a:t>
            </a:r>
            <a:endParaRPr lang="en-US" altLang="zh-CN" sz="2100" dirty="0"/>
          </a:p>
          <a:p>
            <a:pPr algn="l"/>
            <a:r>
              <a:rPr lang="en-US" altLang="zh-CN" sz="2100" dirty="0"/>
              <a:t>7.Chen, L. , Wu, L. , Wan, J. : Damage detection and digital reconstruction method for grotto murals based on YOLOv10.  npj Heritage Science 13(1), 91 (2025). </a:t>
            </a:r>
            <a:endParaRPr lang="en-US" altLang="zh-CN" sz="2100" dirty="0"/>
          </a:p>
          <a:p>
            <a:pPr algn="l"/>
            <a:r>
              <a:rPr lang="en-US" altLang="zh-CN" sz="2100" dirty="0"/>
              <a:t>8.Chen, X. , He, J. , Wang, S. : Deep learning-driven pathology detection and analysis in historic masonry buildings of Suzhou.  npj Heritage Science 13(1), 197 (2025). </a:t>
            </a:r>
            <a:endParaRPr lang="en-US" altLang="zh-CN" sz="2100" dirty="0"/>
          </a:p>
          <a:p>
            <a:pPr algn="l"/>
            <a:r>
              <a:rPr lang="en-US" altLang="zh-CN" sz="2100" dirty="0"/>
              <a:t>9.Llamas, J. , Lerones, P. M. , Medina, R. , Zalama, E. , G</a:t>
            </a:r>
            <a:r>
              <a:rPr lang="en-US" altLang="en-US" sz="2100" dirty="0"/>
              <a:t>ó</a:t>
            </a:r>
            <a:r>
              <a:rPr lang="en-US" altLang="zh-CN" sz="2100" dirty="0"/>
              <a:t>mez-Garc</a:t>
            </a:r>
            <a:r>
              <a:rPr lang="en-US" altLang="en-US" sz="2100" dirty="0"/>
              <a:t>í</a:t>
            </a:r>
            <a:r>
              <a:rPr lang="en-US" altLang="zh-CN" sz="2100" dirty="0"/>
              <a:t>a-Bermejo, J. : Classification of architectural heritage images using deep learning techniques.  Applied Sciences 7(10), 992 (2017). </a:t>
            </a:r>
            <a:endParaRPr lang="en-US" altLang="zh-CN" sz="2100" dirty="0"/>
          </a:p>
          <a:p>
            <a:pPr algn="l"/>
            <a:r>
              <a:rPr lang="en-US" altLang="zh-CN" sz="2100" dirty="0"/>
              <a:t>10.Huang, W. C. , Luo, Y. S. , Liu, W. C. , Liu, H. M. : Deep learning-based crack detection on cultural heritage surfaces.  Applied Sciences 15(14), 7898 (2025). </a:t>
            </a:r>
            <a:endParaRPr lang="en-US" altLang="zh-CN" sz="2100" dirty="0"/>
          </a:p>
          <a:p>
            <a:pPr algn="l"/>
            <a:r>
              <a:rPr lang="en-US" altLang="zh-CN" sz="2100" dirty="0"/>
              <a:t>11.Xie, E. , Wang, W. , Yu, Z. , Anandkumar, A. , Alvarez, J. M. , Luo, P. : SegFormer: Simple and efficient design for semantic segmentation with transformers.  Adv.  Neural Inf.  Process.  Syst.  (NeurIPS) 34, 12077–12090 (2021). </a:t>
            </a:r>
            <a:endParaRPr lang="en-US" altLang="zh-CN" sz="2100" dirty="0"/>
          </a:p>
          <a:p>
            <a:pPr algn="l"/>
            <a:r>
              <a:rPr lang="en-US" altLang="zh-CN" sz="2100" dirty="0"/>
              <a:t>12.Gibril, M. B. A. , Al-Ruzouq, R. , Shanableh, A. , Jena, R. , Bolcek, J. , Shafri, H. Z. M. , Ghorbanzadeh, O. : Transformer-based semantic segmentation for large-scale building footprint extraction from very-high-resolution satellite images.  Advances in Space Research 73(10), 4937–4954 (2024). </a:t>
            </a:r>
            <a:endParaRPr lang="en-US" altLang="zh-CN" sz="2100" dirty="0"/>
          </a:p>
          <a:p>
            <a:pPr algn="l"/>
            <a:r>
              <a:rPr lang="en-US" altLang="zh-CN" sz="2100" dirty="0"/>
              <a:t>13.Zhang, X. , Wang, X. : Domain-adaptive organ segmentation through SegFormer architecture in clinical imaging.  Transactions on Computational and Scientific Methods 5(7) (2025). </a:t>
            </a:r>
            <a:endParaRPr lang="en-US" altLang="zh-CN" sz="2100" dirty="0"/>
          </a:p>
          <a:p>
            <a:pPr algn="l"/>
            <a:r>
              <a:rPr lang="en-US" altLang="zh-CN" sz="2100" dirty="0"/>
              <a:t>14.Zhang, Y. , Zhang, H. , Huang, Q. , Han, Y. , Zhao, M. : DsP-YOLO: An anchor-free network with DsPAN for small object detection of multiscale defects.  Expert Systems with Applications 241, 122669 (2024). </a:t>
            </a:r>
            <a:endParaRPr lang="en-US" altLang="zh-CN" sz="2100" dirty="0"/>
          </a:p>
          <a:p>
            <a:pPr algn="l"/>
            <a:r>
              <a:rPr lang="en-US" altLang="zh-CN" sz="2100" dirty="0"/>
              <a:t>15.Wu, W. , Liu, H. , Li, L. , Long, Y. , Wang, X. , Wang, Z. , Chang, Y. : Application of local fully convolutional neural network combined with YOLOv5 algorithm in small target detection of remote sensing images.  PLOS One 16(10), e0259283 (2021). </a:t>
            </a:r>
            <a:endParaRPr lang="en-US" altLang="zh-CN" sz="2100" dirty="0"/>
          </a:p>
          <a:p>
            <a:pPr algn="l"/>
            <a:r>
              <a:rPr lang="en-US" altLang="zh-CN" sz="2100" dirty="0"/>
              <a:t>16.Wei, G. , Wan, F. , Zhou, W. , Xu, C. , Ye, Z. , Liu, W. , Xu, L. : Bfd-YOLO: A YOLOv7-based detection method for building fa</a:t>
            </a:r>
            <a:r>
              <a:rPr lang="" altLang="en-US" sz="2100" dirty="0"/>
              <a:t>ç</a:t>
            </a:r>
            <a:r>
              <a:rPr lang="en-US" altLang="zh-CN" sz="2100" dirty="0"/>
              <a:t>ade defects.  Electronics 12(17), 3612 (2023). </a:t>
            </a:r>
            <a:endParaRPr lang="en-US" altLang="zh-CN" sz="2100" dirty="0"/>
          </a:p>
          <a:p>
            <a:pPr algn="l"/>
            <a:r>
              <a:rPr lang="en-US" altLang="zh-CN" sz="2100" dirty="0"/>
              <a:t>17.Affes, N. , Ktari, J. , Amor, N. B. , Frikha, T. , Hamam, H. : Comparison of YOLOv5, YOLOv6, YOLOv7 and YOLOv8 for intelligent video surveillance.  Journal of Information Assurance and Security 18(5) (2023). </a:t>
            </a:r>
            <a:endParaRPr lang="en-US" altLang="zh-CN" sz="21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p:txBody>
      </p:sp>
      <p:sp>
        <p:nvSpPr>
          <p:cNvPr id="22" name="文本框 21"/>
          <p:cNvSpPr txBox="1"/>
          <p:nvPr/>
        </p:nvSpPr>
        <p:spPr>
          <a:xfrm>
            <a:off x="15289530" y="38990646"/>
            <a:ext cx="13106400" cy="645160"/>
          </a:xfrm>
          <a:prstGeom prst="rect">
            <a:avLst/>
          </a:prstGeom>
          <a:solidFill>
            <a:schemeClr val="accent4">
              <a:lumMod val="40000"/>
              <a:lumOff val="60000"/>
            </a:schemeClr>
          </a:solidFill>
          <a:ln>
            <a:solidFill>
              <a:srgbClr val="BEBEBE"/>
            </a:solidFill>
            <a:prstDash val="sysDash"/>
          </a:ln>
        </p:spPr>
        <p:txBody>
          <a:bodyPr wrap="square" rtlCol="0">
            <a:spAutoFit/>
          </a:bodyPr>
          <a:lstStyle/>
          <a:p>
            <a:pPr algn="ctr"/>
            <a:r>
              <a:rPr lang="en-US" altLang="zh-CN" sz="3600"/>
              <a:t>Contact</a:t>
            </a:r>
            <a:endParaRPr lang="en-US" altLang="zh-CN" sz="3600"/>
          </a:p>
        </p:txBody>
      </p:sp>
      <p:sp>
        <p:nvSpPr>
          <p:cNvPr id="23" name="文本框 22"/>
          <p:cNvSpPr txBox="1"/>
          <p:nvPr/>
        </p:nvSpPr>
        <p:spPr>
          <a:xfrm>
            <a:off x="15290165" y="40225980"/>
            <a:ext cx="13106400" cy="1146175"/>
          </a:xfrm>
          <a:prstGeom prst="rect">
            <a:avLst/>
          </a:prstGeom>
          <a:noFill/>
          <a:ln>
            <a:solidFill>
              <a:srgbClr val="BEBEBE"/>
            </a:solidFill>
            <a:prstDash val="sysDash"/>
          </a:ln>
        </p:spPr>
        <p:txBody>
          <a:bodyPr wrap="square" rtlCol="0">
            <a:noAutofit/>
          </a:bodyPr>
          <a:lstStyle/>
          <a:p>
            <a:pPr algn="l"/>
            <a:r>
              <a:rPr lang="en-US" altLang="zh-CN" sz="3600"/>
              <a:t>Macao Polytechnic University, Macao, China, p2413403@mpu. edu. mo</a:t>
            </a: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a:p>
            <a:pPr algn="ctr"/>
            <a:endParaRPr lang="en-US" altLang="zh-CN" sz="3600"/>
          </a:p>
        </p:txBody>
      </p:sp>
      <p:sp>
        <p:nvSpPr>
          <p:cNvPr id="24" name="文本框 23"/>
          <p:cNvSpPr txBox="1"/>
          <p:nvPr/>
        </p:nvSpPr>
        <p:spPr>
          <a:xfrm>
            <a:off x="1180465" y="178544"/>
            <a:ext cx="26962100" cy="645160"/>
          </a:xfrm>
          <a:prstGeom prst="rect">
            <a:avLst/>
          </a:prstGeom>
          <a:noFill/>
          <a:ln>
            <a:solidFill>
              <a:srgbClr val="BEBEBE"/>
            </a:solidFill>
            <a:prstDash val="sysDash"/>
          </a:ln>
        </p:spPr>
        <p:txBody>
          <a:bodyPr wrap="square" rtlCol="0">
            <a:spAutoFit/>
          </a:bodyPr>
          <a:lstStyle/>
          <a:p>
            <a:pPr algn="ctr"/>
            <a:r>
              <a:rPr lang="en-US" altLang="zh-CN" sz="3600" dirty="0"/>
              <a:t>3rd International Conference on Artificial Intelligence for Society</a:t>
            </a:r>
            <a:r>
              <a:rPr lang="zh-CN" altLang="en-US" sz="3600" dirty="0"/>
              <a:t>（</a:t>
            </a:r>
            <a:r>
              <a:rPr lang="en-US" altLang="zh-CN" sz="3600" dirty="0"/>
              <a:t>AIS 2026</a:t>
            </a:r>
            <a:r>
              <a:rPr lang="zh-CN" altLang="en-US" sz="3600" dirty="0"/>
              <a:t>）</a:t>
            </a:r>
            <a:endParaRPr lang="en-US" altLang="zh-CN" sz="3600" dirty="0"/>
          </a:p>
        </p:txBody>
      </p:sp>
      <p:sp>
        <p:nvSpPr>
          <p:cNvPr id="2" name="文本框 1"/>
          <p:cNvSpPr txBox="1"/>
          <p:nvPr>
            <p:custDataLst>
              <p:tags r:id="rId1"/>
            </p:custDataLst>
          </p:nvPr>
        </p:nvSpPr>
        <p:spPr>
          <a:xfrm>
            <a:off x="2380615" y="2377440"/>
            <a:ext cx="3754755" cy="873760"/>
          </a:xfrm>
          <a:prstGeom prst="rect">
            <a:avLst/>
          </a:prstGeom>
          <a:noFill/>
          <a:ln>
            <a:solidFill>
              <a:srgbClr val="BEBEBE"/>
            </a:solidFill>
            <a:prstDash val="sysDash"/>
          </a:ln>
        </p:spPr>
        <p:txBody>
          <a:bodyPr wrap="square" rtlCol="0">
            <a:noAutofit/>
          </a:bodyPr>
          <a:lstStyle/>
          <a:p>
            <a:pPr algn="ctr"/>
            <a:r>
              <a:rPr lang="en-US" altLang="zh-CN" sz="4400" dirty="0"/>
              <a:t>AIS-2629</a:t>
            </a:r>
            <a:endParaRPr lang="en-US" altLang="zh-CN" sz="44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p:txBody>
      </p:sp>
      <p:pic>
        <p:nvPicPr>
          <p:cNvPr id="3"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8630" y="1"/>
            <a:ext cx="1316463" cy="1316463"/>
          </a:xfrm>
          <a:prstGeom prst="rect">
            <a:avLst/>
          </a:prstGeom>
          <a:noFill/>
          <a:extLst>
            <a:ext uri="{909E8E84-426E-40DD-AFC4-6F175D3DCCD1}">
              <a14:hiddenFill xmlns:a14="http://schemas.microsoft.com/office/drawing/2010/main">
                <a:solidFill>
                  <a:srgbClr val="FFFFFF"/>
                </a:solidFill>
              </a14:hiddenFill>
            </a:ext>
          </a:extLst>
        </p:spPr>
      </p:pic>
      <p:pic>
        <p:nvPicPr>
          <p:cNvPr id="4" name="图片 3" descr="徽标&#10;&#10;AI 生成的内容可能不正确。"/>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4087" y="26792"/>
            <a:ext cx="3660216" cy="1163949"/>
          </a:xfrm>
          <a:prstGeom prst="rect">
            <a:avLst/>
          </a:prstGeom>
        </p:spPr>
      </p:pic>
      <p:pic>
        <p:nvPicPr>
          <p:cNvPr id="5"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949" y="1249946"/>
            <a:ext cx="3146246" cy="1088076"/>
          </a:xfrm>
          <a:prstGeom prst="rect">
            <a:avLst/>
          </a:prstGeom>
          <a:noFill/>
          <a:extLst>
            <a:ext uri="{909E8E84-426E-40DD-AFC4-6F175D3DCCD1}">
              <a14:hiddenFill xmlns:a14="http://schemas.microsoft.com/office/drawing/2010/main">
                <a:solidFill>
                  <a:srgbClr val="FFFFFF"/>
                </a:solidFill>
              </a14:hiddenFill>
            </a:ext>
          </a:extLst>
        </p:spPr>
      </p:pic>
      <p:pic>
        <p:nvPicPr>
          <p:cNvPr id="6" name="图片 2" descr="2025会议流程图"/>
          <p:cNvPicPr>
            <a:picLocks noChangeAspect="1"/>
          </p:cNvPicPr>
          <p:nvPr/>
        </p:nvPicPr>
        <p:blipFill>
          <a:blip r:embed="rId5"/>
          <a:stretch>
            <a:fillRect/>
          </a:stretch>
        </p:blipFill>
        <p:spPr>
          <a:xfrm>
            <a:off x="1228725" y="36288980"/>
            <a:ext cx="13384530" cy="3083560"/>
          </a:xfrm>
          <a:prstGeom prst="rect">
            <a:avLst/>
          </a:prstGeom>
        </p:spPr>
      </p:pic>
    </p:spTree>
    <p:custDataLst>
      <p:tags r:id="rId6"/>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BEAUTIFY_FLAG" val=""/>
</p:tagLst>
</file>

<file path=ppt/tags/tag64.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PP_MARK_KEY" val="2a45ea4b-2ba6-4ba1-9ed9-8c70546a5e3a"/>
  <p:tag name="COMMONDATA" val="eyJoZGlkIjoiNzk5OTEyYjAxZGI2NGQ3NjBmNWY1NGIwOWJhMGUyYjYifQ=="/>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8292</Words>
  <Application>WPS 演示</Application>
  <PresentationFormat>自定义</PresentationFormat>
  <Paragraphs>165</Paragraphs>
  <Slides>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vt:i4>
      </vt:variant>
    </vt:vector>
  </HeadingPairs>
  <TitlesOfParts>
    <vt:vector size="9" baseType="lpstr">
      <vt:lpstr>Arial</vt:lpstr>
      <vt:lpstr>宋体</vt:lpstr>
      <vt:lpstr>Wingdings</vt:lpstr>
      <vt:lpstr>微软雅黑</vt:lpstr>
      <vt:lpstr>Wingdings</vt:lpstr>
      <vt:lpstr>Arial Unicode MS</vt:lpstr>
      <vt:lpstr>Calibri</vt:lpstr>
      <vt:lpstr>Office 主题​​</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段琪</cp:lastModifiedBy>
  <cp:revision>193</cp:revision>
  <dcterms:created xsi:type="dcterms:W3CDTF">2019-06-19T02:08:00Z</dcterms:created>
  <dcterms:modified xsi:type="dcterms:W3CDTF">2026-01-24T07:06:30Z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2052-12.1.0.23542</vt:lpwstr>
  </property>
  <property fmtid="{D5CDD505-2E9C-101B-9397-08002B2CF9AE}" pid="3" name="ICV">
    <vt:lpwstr>1C367A2ACF914B2EB1341F8FA4E33A36_13</vt:lpwstr>
  </property>
</Properties>
</file>