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2"/>
  </p:sldIdLst>
  <p:sldSz cx="30275213" cy="42803763"/>
  <p:notesSz cx="6858000" cy="9144000"/>
  <p:custDataLst>
    <p:tags r:id="rId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1" userDrawn="1">
          <p15:clr>
            <a:srgbClr val="A4A3A4"/>
          </p15:clr>
        </p15:guide>
        <p15:guide id="2" pos="953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p:scale>
          <a:sx n="30" d="100"/>
          <a:sy n="30" d="100"/>
        </p:scale>
        <p:origin x="332" y="-5168"/>
      </p:cViewPr>
      <p:guideLst>
        <p:guide orient="horz" pos="13481"/>
        <p:guide pos="9536"/>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Master" Target="../slideMasters/slideMaster1.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Master" Target="../slideMasters/slideMaster1.xml"/><Relationship Id="rId5" Type="http://schemas.openxmlformats.org/officeDocument/2006/relationships/tags" Target="../tags/tag54.xml"/><Relationship Id="rId4"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2976941" y="5707200"/>
            <a:ext cx="24334038" cy="16043074"/>
          </a:xfrm>
        </p:spPr>
        <p:txBody>
          <a:bodyPr lIns="90000" tIns="46800" rIns="90000" bIns="46800" anchor="b" anchorCtr="0">
            <a:normAutofit/>
          </a:bodyPr>
          <a:lstStyle>
            <a:lvl1pPr algn="ctr">
              <a:defRPr sz="19865"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2976941" y="22222129"/>
            <a:ext cx="24334038" cy="9189940"/>
          </a:xfrm>
        </p:spPr>
        <p:txBody>
          <a:bodyPr lIns="90000" tIns="46800" rIns="90000" bIns="46800">
            <a:normAutofit/>
          </a:bodyPr>
          <a:lstStyle>
            <a:lvl1pPr marL="0" indent="0" algn="ctr" eaLnBrk="1" fontAlgn="auto" latinLnBrk="0" hangingPunct="1">
              <a:lnSpc>
                <a:spcPct val="110000"/>
              </a:lnSpc>
              <a:buNone/>
              <a:defRPr sz="7945" u="none" strike="noStrike" kern="1200" cap="none" spc="200" normalizeH="0" baseline="0">
                <a:solidFill>
                  <a:schemeClr val="tx1">
                    <a:lumMod val="65000"/>
                    <a:lumOff val="35000"/>
                  </a:schemeClr>
                </a:solidFill>
                <a:uFillTx/>
              </a:defRPr>
            </a:lvl1pPr>
            <a:lvl2pPr marL="1513840" indent="0" algn="ctr">
              <a:buNone/>
              <a:defRPr sz="6620"/>
            </a:lvl2pPr>
            <a:lvl3pPr marL="3027680" indent="0" algn="ctr">
              <a:buNone/>
              <a:defRPr sz="5960"/>
            </a:lvl3pPr>
            <a:lvl4pPr marL="4541520" indent="0" algn="ctr">
              <a:buNone/>
              <a:defRPr sz="5300"/>
            </a:lvl4pPr>
            <a:lvl5pPr marL="6055360" indent="0" algn="ctr">
              <a:buNone/>
              <a:defRPr sz="5300"/>
            </a:lvl5pPr>
            <a:lvl6pPr marL="7569200" indent="0" algn="ctr">
              <a:buNone/>
              <a:defRPr sz="5300"/>
            </a:lvl6pPr>
            <a:lvl7pPr marL="9083040" indent="0" algn="ctr">
              <a:buNone/>
              <a:defRPr sz="5300"/>
            </a:lvl7pPr>
            <a:lvl8pPr marL="10596880" indent="0" algn="ctr">
              <a:buNone/>
              <a:defRPr sz="5300"/>
            </a:lvl8pPr>
            <a:lvl9pPr marL="12110085" indent="0" algn="ctr">
              <a:buNone/>
              <a:defRPr sz="53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2026/01/22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2026/01/22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1510820" y="4830898"/>
            <a:ext cx="27248401" cy="34220731"/>
          </a:xfrm>
        </p:spPr>
        <p:txBody>
          <a:bodyPr/>
          <a:lstStyle>
            <a:lvl1pPr marL="756920" indent="-75692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2270760" indent="-75692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3784600" indent="-75692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5298440" indent="-75692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6812280" indent="-75692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2026/01/22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2976941" y="15503811"/>
            <a:ext cx="24334038" cy="635881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19865"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2976941" y="22222129"/>
            <a:ext cx="24334038" cy="2943477"/>
          </a:xfrm>
        </p:spPr>
        <p:txBody>
          <a:bodyPr lIns="90000" tIns="46800" rIns="90000" bIns="46800">
            <a:normAutofit/>
          </a:bodyPr>
          <a:lstStyle>
            <a:lvl1pPr marL="0" indent="0" algn="ctr">
              <a:lnSpc>
                <a:spcPct val="110000"/>
              </a:lnSpc>
              <a:buNone/>
              <a:defRPr sz="7945"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1510820" y="3797310"/>
            <a:ext cx="27239461" cy="4403981"/>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1192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1510820" y="9302287"/>
            <a:ext cx="27239461" cy="29704404"/>
          </a:xfrm>
        </p:spPr>
        <p:txBody>
          <a:bodyPr vert="horz" lIns="90000" tIns="46800" rIns="90000" bIns="46800" rtlCol="0">
            <a:normAutofit/>
          </a:bodyPr>
          <a:lstStyle>
            <a:lvl1pPr marL="756920" marR="0" lvl="0" indent="-756920" algn="l" defTabSz="914400" rtl="0" eaLnBrk="1" fontAlgn="auto" latinLnBrk="0" hangingPunct="1">
              <a:lnSpc>
                <a:spcPct val="130000"/>
              </a:lnSpc>
              <a:spcBef>
                <a:spcPts val="5"/>
              </a:spcBef>
              <a:spcAft>
                <a:spcPts val="1000"/>
              </a:spcAft>
              <a:buFont typeface="Arial" panose="020B0604020202020204" pitchFamily="34" charset="0"/>
              <a:buChar char="●"/>
              <a:defRPr kumimoji="0" lang="zh-CN" altLang="en-US" sz="596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20000"/>
              </a:lnSpc>
              <a:spcBef>
                <a:spcPts val="5"/>
              </a:spcBef>
              <a:spcAft>
                <a:spcPts val="6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3784600" marR="0" lvl="2" indent="-756920" algn="l" defTabSz="914400" rtl="0" eaLnBrk="1" fontAlgn="auto" latinLnBrk="0" hangingPunct="1">
              <a:lnSpc>
                <a:spcPct val="12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5298440" marR="0" lvl="3" indent="-756920" algn="l" defTabSz="914400" rtl="0" eaLnBrk="1" fontAlgn="auto" latinLnBrk="0" hangingPunct="1">
              <a:lnSpc>
                <a:spcPct val="120000"/>
              </a:lnSpc>
              <a:spcBef>
                <a:spcPts val="5"/>
              </a:spcBef>
              <a:spcAft>
                <a:spcPts val="300"/>
              </a:spcAft>
              <a:buFont typeface="Wingdings" panose="05000000000000000000"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6812280" marR="0" lvl="4" indent="-756920" algn="l" defTabSz="914400" rtl="0" eaLnBrk="1" fontAlgn="auto" latinLnBrk="0" hangingPunct="1">
              <a:lnSpc>
                <a:spcPct val="120000"/>
              </a:lnSpc>
              <a:spcBef>
                <a:spcPts val="5"/>
              </a:spcBef>
              <a:spcAft>
                <a:spcPts val="300"/>
              </a:spcAft>
              <a:buFont typeface="Arial" panose="020B0604020202020204" pitchFamily="34"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2026/01/22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4943690" y="24019673"/>
            <a:ext cx="19292011" cy="4785959"/>
          </a:xfrm>
        </p:spPr>
        <p:txBody>
          <a:bodyPr lIns="90000" tIns="46800" rIns="90000" bIns="46800" anchor="b" anchorCtr="0">
            <a:normAutofit/>
          </a:bodyPr>
          <a:lstStyle>
            <a:lvl1pPr>
              <a:defRPr sz="1457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4943690" y="28805632"/>
            <a:ext cx="19292011" cy="5415099"/>
          </a:xfrm>
        </p:spPr>
        <p:txBody>
          <a:bodyPr lIns="90000" tIns="46800" rIns="90000" bIns="46800">
            <a:normAutofit/>
          </a:bodyPr>
          <a:lstStyle>
            <a:lvl1pPr marL="0" indent="0" eaLnBrk="1" fontAlgn="auto" latinLnBrk="0" hangingPunct="1">
              <a:lnSpc>
                <a:spcPct val="130000"/>
              </a:lnSpc>
              <a:buNone/>
              <a:defRPr kumimoji="0" lang="zh-CN" altLang="en-US" sz="596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1513840" indent="0">
              <a:buNone/>
              <a:defRPr sz="6620">
                <a:solidFill>
                  <a:schemeClr val="tx1">
                    <a:tint val="75000"/>
                  </a:schemeClr>
                </a:solidFill>
              </a:defRPr>
            </a:lvl2pPr>
            <a:lvl3pPr marL="3027680" indent="0">
              <a:buNone/>
              <a:defRPr sz="5960">
                <a:solidFill>
                  <a:schemeClr val="tx1">
                    <a:tint val="75000"/>
                  </a:schemeClr>
                </a:solidFill>
              </a:defRPr>
            </a:lvl3pPr>
            <a:lvl4pPr marL="4541520" indent="0">
              <a:buNone/>
              <a:defRPr sz="5300">
                <a:solidFill>
                  <a:schemeClr val="tx1">
                    <a:tint val="75000"/>
                  </a:schemeClr>
                </a:solidFill>
              </a:defRPr>
            </a:lvl4pPr>
            <a:lvl5pPr marL="6055360" indent="0">
              <a:buNone/>
              <a:defRPr sz="5300">
                <a:solidFill>
                  <a:schemeClr val="tx1">
                    <a:tint val="75000"/>
                  </a:schemeClr>
                </a:solidFill>
              </a:defRPr>
            </a:lvl5pPr>
            <a:lvl6pPr marL="7569200" indent="0">
              <a:buNone/>
              <a:defRPr sz="5300">
                <a:solidFill>
                  <a:schemeClr val="tx1">
                    <a:tint val="75000"/>
                  </a:schemeClr>
                </a:solidFill>
              </a:defRPr>
            </a:lvl6pPr>
            <a:lvl7pPr marL="9083040" indent="0">
              <a:buNone/>
              <a:defRPr sz="5300">
                <a:solidFill>
                  <a:schemeClr val="tx1">
                    <a:tint val="75000"/>
                  </a:schemeClr>
                </a:solidFill>
              </a:defRPr>
            </a:lvl7pPr>
            <a:lvl8pPr marL="10596880" indent="0">
              <a:buNone/>
              <a:defRPr sz="5300">
                <a:solidFill>
                  <a:schemeClr val="tx1">
                    <a:tint val="75000"/>
                  </a:schemeClr>
                </a:solidFill>
              </a:defRPr>
            </a:lvl8pPr>
            <a:lvl9pPr marL="12110085" indent="0">
              <a:buNone/>
              <a:defRPr sz="53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2026/01/22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1510820" y="3797310"/>
            <a:ext cx="27239461" cy="4403981"/>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1192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1510820" y="9369695"/>
            <a:ext cx="12855381" cy="29636996"/>
          </a:xfrm>
        </p:spPr>
        <p:txBody>
          <a:bodyPr vert="horz" lIns="90000" tIns="46800" rIns="90000" bIns="46800" rtlCol="0">
            <a:normAutofit/>
          </a:bodyPr>
          <a:lstStyle>
            <a:lvl1pPr marL="756920" marR="0" lvl="0" indent="-756920" algn="l" defTabSz="914400" rtl="0" eaLnBrk="1" fontAlgn="auto" latinLnBrk="0" hangingPunct="1">
              <a:lnSpc>
                <a:spcPct val="13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20000"/>
              </a:lnSpc>
              <a:spcBef>
                <a:spcPts val="5"/>
              </a:spcBef>
              <a:spcAft>
                <a:spcPts val="6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3784600" marR="0" lvl="2" indent="-756920" algn="l" defTabSz="914400" rtl="0" eaLnBrk="1" fontAlgn="auto" latinLnBrk="0" hangingPunct="1">
              <a:lnSpc>
                <a:spcPct val="12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5298440" marR="0" lvl="3" indent="-756920" algn="l" defTabSz="914400" rtl="0" eaLnBrk="1" fontAlgn="auto" latinLnBrk="0" hangingPunct="1">
              <a:lnSpc>
                <a:spcPct val="120000"/>
              </a:lnSpc>
              <a:spcBef>
                <a:spcPts val="5"/>
              </a:spcBef>
              <a:spcAft>
                <a:spcPts val="300"/>
              </a:spcAft>
              <a:buFont typeface="Wingdings" panose="05000000000000000000"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6812280" marR="0" lvl="4" indent="-756920" algn="l" defTabSz="914400" rtl="0" eaLnBrk="1" fontAlgn="auto" latinLnBrk="0" hangingPunct="1">
              <a:lnSpc>
                <a:spcPct val="120000"/>
              </a:lnSpc>
              <a:spcBef>
                <a:spcPts val="5"/>
              </a:spcBef>
              <a:spcAft>
                <a:spcPts val="300"/>
              </a:spcAft>
              <a:buFont typeface="Arial" panose="020B0604020202020204" pitchFamily="34"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15921720" y="9369695"/>
            <a:ext cx="12855381" cy="29636996"/>
          </a:xfrm>
        </p:spPr>
        <p:txBody>
          <a:bodyPr lIns="90000" tIns="46800" rIns="90000" bIns="46800">
            <a:normAutofit/>
          </a:bodyPr>
          <a:lstStyle>
            <a:lvl1pPr marL="756920" indent="-756920" eaLnBrk="1" fontAlgn="auto" latinLnBrk="0" hangingPunct="1">
              <a:lnSpc>
                <a:spcPct val="130000"/>
              </a:lnSpc>
              <a:spcAft>
                <a:spcPts val="600"/>
              </a:spcAft>
              <a:buFont typeface="Arial" panose="020B0604020202020204" pitchFamily="34" charset="0"/>
              <a:buChar char="●"/>
              <a:defRPr sz="53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2270760" indent="-75692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53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3784600" indent="-756920" eaLnBrk="1" fontAlgn="auto" latinLnBrk="0" hangingPunct="1">
              <a:lnSpc>
                <a:spcPct val="120000"/>
              </a:lnSpc>
              <a:buFont typeface="Arial" panose="020B0604020202020204" pitchFamily="34" charset="0"/>
              <a:buChar char="●"/>
              <a:defRPr sz="53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5298440" indent="-756920" eaLnBrk="1" fontAlgn="auto" latinLnBrk="0" hangingPunct="1">
              <a:lnSpc>
                <a:spcPct val="120000"/>
              </a:lnSpc>
              <a:buFont typeface="Wingdings" panose="05000000000000000000" charset="0"/>
              <a:buChar char=""/>
              <a:defRPr sz="4635"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4635"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2026/01/22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1510820" y="3797310"/>
            <a:ext cx="27239461" cy="4403981"/>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1192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1510820" y="8920309"/>
            <a:ext cx="13266610" cy="2381745"/>
          </a:xfrm>
        </p:spPr>
        <p:txBody>
          <a:bodyPr lIns="101600" tIns="38100" rIns="76200" bIns="38100" anchor="t" anchorCtr="0">
            <a:normAutofit/>
          </a:bodyPr>
          <a:lstStyle>
            <a:lvl1pPr marL="0" indent="0" eaLnBrk="1" fontAlgn="auto" latinLnBrk="0" hangingPunct="1">
              <a:lnSpc>
                <a:spcPct val="100000"/>
              </a:lnSpc>
              <a:spcAft>
                <a:spcPts val="0"/>
              </a:spcAft>
              <a:buNone/>
              <a:defRPr sz="662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1513840" indent="0">
              <a:buNone/>
              <a:defRPr sz="6620"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3040" indent="0">
              <a:buNone/>
              <a:defRPr sz="5300" b="1"/>
            </a:lvl7pPr>
            <a:lvl8pPr marL="10596880" indent="0">
              <a:buNone/>
              <a:defRPr sz="5300" b="1"/>
            </a:lvl8pPr>
            <a:lvl9pPr marL="12110085" indent="0">
              <a:buNone/>
              <a:defRPr sz="53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1510820" y="11571685"/>
            <a:ext cx="13266610" cy="27435005"/>
          </a:xfrm>
        </p:spPr>
        <p:txBody>
          <a:bodyPr vert="horz" lIns="101600" tIns="0" rIns="82550" bIns="0" rtlCol="0">
            <a:normAutofit/>
          </a:bodyPr>
          <a:lstStyle>
            <a:lvl1pPr marL="756920" marR="0" lvl="0" indent="-756920" algn="l" defTabSz="914400" rtl="0" eaLnBrk="1" fontAlgn="auto" latinLnBrk="0" hangingPunct="1">
              <a:lnSpc>
                <a:spcPct val="13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20000"/>
              </a:lnSpc>
              <a:spcBef>
                <a:spcPts val="5"/>
              </a:spcBef>
              <a:spcAft>
                <a:spcPts val="6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3784600" marR="0" lvl="2" indent="-756920" algn="l" defTabSz="914400" rtl="0" eaLnBrk="1" fontAlgn="auto" latinLnBrk="0" hangingPunct="1">
              <a:lnSpc>
                <a:spcPct val="12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5298440" marR="0" lvl="3" indent="-756920" algn="l" defTabSz="914400" rtl="0" eaLnBrk="1" fontAlgn="auto" latinLnBrk="0" hangingPunct="1">
              <a:lnSpc>
                <a:spcPct val="120000"/>
              </a:lnSpc>
              <a:spcBef>
                <a:spcPts val="5"/>
              </a:spcBef>
              <a:spcAft>
                <a:spcPts val="300"/>
              </a:spcAft>
              <a:buFont typeface="Wingdings" panose="05000000000000000000"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6812280" marR="0" lvl="4" indent="-756920" algn="l" defTabSz="914400" rtl="0" eaLnBrk="1" fontAlgn="auto" latinLnBrk="0" hangingPunct="1">
              <a:lnSpc>
                <a:spcPct val="120000"/>
              </a:lnSpc>
              <a:spcBef>
                <a:spcPts val="5"/>
              </a:spcBef>
              <a:spcAft>
                <a:spcPts val="300"/>
              </a:spcAft>
              <a:buFont typeface="Arial" panose="020B0604020202020204" pitchFamily="34"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15485037" y="8873679"/>
            <a:ext cx="13266610" cy="238174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5"/>
              </a:spcBef>
              <a:spcAft>
                <a:spcPts val="0"/>
              </a:spcAft>
              <a:buFont typeface="Arial" panose="020B0604020202020204" pitchFamily="34" charset="0"/>
              <a:buNone/>
              <a:defRPr kumimoji="0" lang="zh-CN" altLang="en-US" sz="662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1513840" indent="0">
              <a:buNone/>
              <a:defRPr sz="6620"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3040" indent="0">
              <a:buNone/>
              <a:defRPr sz="5300" b="1"/>
            </a:lvl7pPr>
            <a:lvl8pPr marL="10596880" indent="0">
              <a:buNone/>
              <a:defRPr sz="5300" b="1"/>
            </a:lvl8pPr>
            <a:lvl9pPr marL="12110085" indent="0">
              <a:buNone/>
              <a:defRPr sz="53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15485037" y="11571685"/>
            <a:ext cx="13266610" cy="27435005"/>
          </a:xfrm>
        </p:spPr>
        <p:txBody>
          <a:bodyPr vert="horz" lIns="101600" tIns="0" rIns="82550" bIns="0" rtlCol="0">
            <a:normAutofit/>
          </a:bodyPr>
          <a:lstStyle>
            <a:lvl1pPr marL="756920" marR="0" lvl="0" indent="-756920" algn="l" defTabSz="914400" rtl="0" eaLnBrk="1" fontAlgn="auto" latinLnBrk="0" hangingPunct="1">
              <a:lnSpc>
                <a:spcPct val="13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20000"/>
              </a:lnSpc>
              <a:spcBef>
                <a:spcPts val="5"/>
              </a:spcBef>
              <a:spcAft>
                <a:spcPts val="6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3784600" marR="0" lvl="2" indent="-756920" algn="l" defTabSz="914400" rtl="0" eaLnBrk="1" fontAlgn="auto" latinLnBrk="0" hangingPunct="1">
              <a:lnSpc>
                <a:spcPct val="120000"/>
              </a:lnSpc>
              <a:spcBef>
                <a:spcPts val="5"/>
              </a:spcBef>
              <a:spcAft>
                <a:spcPts val="600"/>
              </a:spcAft>
              <a:buFont typeface="Arial" panose="020B0604020202020204" pitchFamily="34" charset="0"/>
              <a:buChar char="●"/>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5298440" marR="0" lvl="3" indent="-756920" algn="l" defTabSz="914400" rtl="0" eaLnBrk="1" fontAlgn="auto" latinLnBrk="0" hangingPunct="1">
              <a:lnSpc>
                <a:spcPct val="120000"/>
              </a:lnSpc>
              <a:spcBef>
                <a:spcPts val="5"/>
              </a:spcBef>
              <a:spcAft>
                <a:spcPts val="300"/>
              </a:spcAft>
              <a:buFont typeface="Wingdings" panose="05000000000000000000"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6812280" marR="0" lvl="4" indent="-756920" algn="l" defTabSz="914400" rtl="0" eaLnBrk="1" fontAlgn="auto" latinLnBrk="0" hangingPunct="1">
              <a:lnSpc>
                <a:spcPct val="120000"/>
              </a:lnSpc>
              <a:spcBef>
                <a:spcPts val="5"/>
              </a:spcBef>
              <a:spcAft>
                <a:spcPts val="300"/>
              </a:spcAft>
              <a:buFont typeface="Arial" panose="020B0604020202020204" pitchFamily="34" charset="0"/>
              <a:buChar char="•"/>
              <a:defRPr kumimoji="0" lang="zh-CN" altLang="en-US" sz="4635"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2026/01/22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1510820" y="3797310"/>
            <a:ext cx="27239461" cy="4403981"/>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1192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2026/01/22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2026/01/22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1510646" y="9706203"/>
            <a:ext cx="12995027" cy="28761910"/>
          </a:xfrm>
        </p:spPr>
        <p:txBody>
          <a:bodyPr vert="horz" lIns="90000" tIns="46800" rIns="90000" bIns="46800" rtlCol="0">
            <a:normAutofit/>
          </a:bodyPr>
          <a:lstStyle>
            <a:lvl1pPr marL="0" marR="0" lvl="0" indent="0" algn="l" defTabSz="914400" rtl="0" eaLnBrk="1" fontAlgn="auto" latinLnBrk="0" hangingPunct="1">
              <a:lnSpc>
                <a:spcPct val="130000"/>
              </a:lnSpc>
              <a:spcBef>
                <a:spcPts val="5"/>
              </a:spcBef>
              <a:spcAft>
                <a:spcPts val="1000"/>
              </a:spcAft>
              <a:buFont typeface="Arial" panose="020B0604020202020204" pitchFamily="34" charset="0"/>
              <a:buNone/>
              <a:defRPr kumimoji="0" lang="zh-CN" altLang="en-US" sz="53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2270760" marR="0" lvl="1" indent="-756920" algn="l" defTabSz="914400" rtl="0" eaLnBrk="1" fontAlgn="auto" latinLnBrk="0" hangingPunct="1">
              <a:lnSpc>
                <a:spcPct val="130000"/>
              </a:lnSpc>
              <a:spcBef>
                <a:spcPts val="5"/>
              </a:spcBef>
              <a:spcAft>
                <a:spcPts val="1000"/>
              </a:spcAft>
              <a:buFont typeface="Arial" panose="020B0604020202020204" pitchFamily="34" charset="0"/>
              <a:buChar char="•"/>
              <a:tabLst>
                <a:tab pos="1609725" algn="l"/>
              </a:tabLst>
              <a:defRPr kumimoji="0" lang="zh-CN" altLang="en-US" sz="5300" b="0" i="0" u="none" strike="noStrike" kern="1200" cap="none" spc="150" normalizeH="0" baseline="0" noProof="1" dirty="0">
                <a:solidFill>
                  <a:schemeClr val="tx1"/>
                </a:solidFill>
                <a:uFillTx/>
                <a:latin typeface="+mn-lt"/>
                <a:ea typeface="+mn-ea"/>
                <a:cs typeface="+mn-cs"/>
                <a:sym typeface="+mn-ea"/>
              </a:defRPr>
            </a:lvl2pPr>
            <a:lvl3pPr marL="3784600" marR="0" lvl="2" indent="-756920" algn="l" defTabSz="914400" rtl="0" eaLnBrk="1" fontAlgn="auto" latinLnBrk="0" hangingPunct="1">
              <a:lnSpc>
                <a:spcPct val="130000"/>
              </a:lnSpc>
              <a:spcBef>
                <a:spcPts val="5"/>
              </a:spcBef>
              <a:spcAft>
                <a:spcPts val="1000"/>
              </a:spcAft>
              <a:buFont typeface="Arial" panose="020B0604020202020204" pitchFamily="34" charset="0"/>
              <a:buChar char="•"/>
              <a:defRPr kumimoji="0" lang="zh-CN" altLang="en-US" sz="5300" b="0" i="0" u="none" strike="noStrike" kern="1200" cap="none" spc="150" normalizeH="0" baseline="0" noProof="1" dirty="0">
                <a:solidFill>
                  <a:schemeClr val="tx1"/>
                </a:solidFill>
                <a:uFillTx/>
                <a:latin typeface="+mn-lt"/>
                <a:ea typeface="+mn-ea"/>
                <a:cs typeface="+mn-cs"/>
                <a:sym typeface="+mn-ea"/>
              </a:defRPr>
            </a:lvl3pPr>
            <a:lvl4pPr marL="5298440" marR="0" lvl="3" indent="-756920" algn="l" defTabSz="914400" rtl="0" eaLnBrk="1" fontAlgn="auto" latinLnBrk="0" hangingPunct="1">
              <a:lnSpc>
                <a:spcPct val="130000"/>
              </a:lnSpc>
              <a:spcBef>
                <a:spcPts val="5"/>
              </a:spcBef>
              <a:spcAft>
                <a:spcPts val="1000"/>
              </a:spcAft>
              <a:buFont typeface="Arial" panose="020B0604020202020204" pitchFamily="34" charset="0"/>
              <a:buChar char="•"/>
              <a:defRPr kumimoji="0" lang="zh-CN" altLang="en-US" sz="5300" b="0" i="0" u="none" strike="noStrike" kern="1200" cap="none" spc="150" normalizeH="0" baseline="0" noProof="1" dirty="0">
                <a:solidFill>
                  <a:schemeClr val="tx1"/>
                </a:solidFill>
                <a:uFillTx/>
                <a:latin typeface="+mn-lt"/>
                <a:ea typeface="+mn-ea"/>
                <a:cs typeface="+mn-cs"/>
                <a:sym typeface="+mn-ea"/>
              </a:defRPr>
            </a:lvl4pPr>
            <a:lvl5pPr marL="6812280" marR="0" lvl="4" indent="-756920" algn="l" defTabSz="914400" rtl="0" eaLnBrk="1" fontAlgn="auto" latinLnBrk="0" hangingPunct="1">
              <a:lnSpc>
                <a:spcPct val="130000"/>
              </a:lnSpc>
              <a:spcBef>
                <a:spcPts val="5"/>
              </a:spcBef>
              <a:spcAft>
                <a:spcPts val="1000"/>
              </a:spcAft>
              <a:buFont typeface="Arial" panose="020B0604020202020204" pitchFamily="34" charset="0"/>
              <a:buChar char="•"/>
              <a:defRPr kumimoji="0" lang="zh-CN" altLang="en-US" sz="53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15769744" y="9706734"/>
            <a:ext cx="12980538" cy="28760693"/>
          </a:xfrm>
        </p:spPr>
        <p:txBody>
          <a:bodyPr vert="horz" lIns="90000" tIns="46800" rIns="90000" bIns="46800" rtlCol="0">
            <a:normAutofit/>
          </a:bodyPr>
          <a:lstStyle>
            <a:lvl1pPr marL="0" marR="0" lvl="0" indent="0" algn="l" defTabSz="914400" rtl="0" eaLnBrk="1" fontAlgn="auto" latinLnBrk="0" hangingPunct="1">
              <a:lnSpc>
                <a:spcPct val="130000"/>
              </a:lnSpc>
              <a:spcBef>
                <a:spcPts val="5"/>
              </a:spcBef>
              <a:spcAft>
                <a:spcPts val="600"/>
              </a:spcAft>
              <a:buFont typeface="Arial" panose="020B0604020202020204" pitchFamily="34" charset="0"/>
              <a:buNone/>
              <a:defRPr kumimoji="0" lang="zh-CN" altLang="en-US" sz="53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151384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2026/01/22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25415750" y="5707200"/>
            <a:ext cx="2592532" cy="313896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927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2270700" y="5707200"/>
            <a:ext cx="22769579" cy="31389600"/>
          </a:xfrm>
        </p:spPr>
        <p:txBody>
          <a:bodyPr vert="eaVert" lIns="46800" tIns="46800" rIns="46800" bIns="46800"/>
          <a:lstStyle>
            <a:lvl1pPr marL="756920" indent="-75692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2270760" indent="-75692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3784600" indent="-75692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5298440" indent="-75692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6812280" indent="-75692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2026/01/22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1510820" y="3797310"/>
            <a:ext cx="27239461" cy="4403981"/>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1510820" y="9302287"/>
            <a:ext cx="27239461" cy="29704404"/>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1519760" y="39411138"/>
            <a:ext cx="6704823" cy="1977298"/>
          </a:xfrm>
          <a:prstGeom prst="rect">
            <a:avLst/>
          </a:prstGeom>
        </p:spPr>
        <p:txBody>
          <a:bodyPr vert="horz" lIns="91440" tIns="45720" rIns="91440" bIns="45720" rtlCol="0" anchor="ctr">
            <a:normAutofit/>
          </a:bodyPr>
          <a:lstStyle>
            <a:lvl1pPr algn="l">
              <a:defRPr sz="331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2026/01/22</a:t>
            </a:fld>
            <a:endParaRPr lang="zh-CN" altLang="en-US"/>
          </a:p>
        </p:txBody>
      </p:sp>
      <p:sp>
        <p:nvSpPr>
          <p:cNvPr id="5" name="页脚占位符 4"/>
          <p:cNvSpPr>
            <a:spLocks noGrp="1"/>
          </p:cNvSpPr>
          <p:nvPr>
            <p:ph type="ftr" sz="quarter" idx="3"/>
            <p:custDataLst>
              <p:tags r:id="rId17"/>
            </p:custDataLst>
          </p:nvPr>
        </p:nvSpPr>
        <p:spPr>
          <a:xfrm>
            <a:off x="10221130" y="39411138"/>
            <a:ext cx="9833741" cy="1977298"/>
          </a:xfrm>
          <a:prstGeom prst="rect">
            <a:avLst/>
          </a:prstGeom>
        </p:spPr>
        <p:txBody>
          <a:bodyPr vert="horz" lIns="91440" tIns="45720" rIns="91440" bIns="45720" rtlCol="0" anchor="ctr">
            <a:normAutofit/>
          </a:bodyPr>
          <a:lstStyle>
            <a:lvl1pPr algn="ctr">
              <a:defRPr sz="331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22045458" y="39411138"/>
            <a:ext cx="6704823" cy="1977298"/>
          </a:xfrm>
          <a:prstGeom prst="rect">
            <a:avLst/>
          </a:prstGeom>
        </p:spPr>
        <p:txBody>
          <a:bodyPr vert="horz" lIns="91440" tIns="45720" rIns="91440" bIns="45720" rtlCol="0" anchor="ctr">
            <a:normAutofit/>
          </a:bodyPr>
          <a:lstStyle>
            <a:lvl1pPr algn="r">
              <a:defRPr sz="331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027680" rtl="0" eaLnBrk="1" fontAlgn="auto" latinLnBrk="0" hangingPunct="1">
        <a:lnSpc>
          <a:spcPct val="100000"/>
        </a:lnSpc>
        <a:spcBef>
          <a:spcPct val="0"/>
        </a:spcBef>
        <a:buNone/>
        <a:defRPr sz="1192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756920" indent="-756920" algn="l" defTabSz="3027680" rtl="0" eaLnBrk="1" fontAlgn="auto" latinLnBrk="0" hangingPunct="1">
        <a:lnSpc>
          <a:spcPct val="130000"/>
        </a:lnSpc>
        <a:spcBef>
          <a:spcPts val="5"/>
        </a:spcBef>
        <a:spcAft>
          <a:spcPts val="1000"/>
        </a:spcAft>
        <a:buFont typeface="Arial" panose="020B0604020202020204" pitchFamily="34" charset="0"/>
        <a:buChar char="●"/>
        <a:defRPr sz="596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2270760" indent="-756920" algn="l" defTabSz="3027680" rtl="0" eaLnBrk="1" fontAlgn="auto" latinLnBrk="0" hangingPunct="1">
        <a:lnSpc>
          <a:spcPct val="120000"/>
        </a:lnSpc>
        <a:spcBef>
          <a:spcPts val="5"/>
        </a:spcBef>
        <a:spcAft>
          <a:spcPts val="600"/>
        </a:spcAft>
        <a:buFont typeface="Arial" panose="020B0604020202020204" pitchFamily="34" charset="0"/>
        <a:buChar char="●"/>
        <a:tabLst>
          <a:tab pos="5329555" algn="l"/>
          <a:tab pos="5329555" algn="l"/>
          <a:tab pos="5329555" algn="l"/>
          <a:tab pos="5329555" algn="l"/>
        </a:tabLst>
        <a:defRPr sz="53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3784600" indent="-756920" algn="l" defTabSz="3027680" rtl="0" eaLnBrk="1" fontAlgn="auto" latinLnBrk="0" hangingPunct="1">
        <a:lnSpc>
          <a:spcPct val="120000"/>
        </a:lnSpc>
        <a:spcBef>
          <a:spcPts val="5"/>
        </a:spcBef>
        <a:spcAft>
          <a:spcPts val="600"/>
        </a:spcAft>
        <a:buFont typeface="Arial" panose="020B0604020202020204" pitchFamily="34" charset="0"/>
        <a:buChar char="●"/>
        <a:defRPr sz="53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5298440" indent="-756920" algn="l" defTabSz="3027680" rtl="0" eaLnBrk="1" fontAlgn="auto" latinLnBrk="0" hangingPunct="1">
        <a:lnSpc>
          <a:spcPct val="120000"/>
        </a:lnSpc>
        <a:spcBef>
          <a:spcPts val="5"/>
        </a:spcBef>
        <a:spcAft>
          <a:spcPts val="300"/>
        </a:spcAft>
        <a:buFont typeface="Wingdings" panose="05000000000000000000" charset="0"/>
        <a:buChar char=""/>
        <a:defRPr sz="4635"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6812280" indent="-756920" algn="l" defTabSz="3027680" rtl="0" eaLnBrk="1" fontAlgn="auto" latinLnBrk="0" hangingPunct="1">
        <a:lnSpc>
          <a:spcPct val="120000"/>
        </a:lnSpc>
        <a:spcBef>
          <a:spcPts val="5"/>
        </a:spcBef>
        <a:spcAft>
          <a:spcPts val="300"/>
        </a:spcAft>
        <a:buFont typeface="Arial" panose="020B0604020202020204" pitchFamily="34" charset="0"/>
        <a:buChar char="•"/>
        <a:defRPr sz="4635"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832612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6pPr>
      <a:lvl7pPr marL="983996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7pPr>
      <a:lvl8pPr marL="1135380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8pPr>
      <a:lvl9pPr marL="12867005"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9pPr>
    </p:bodyStyle>
    <p:otherStyle>
      <a:defPPr>
        <a:defRPr lang="zh-CN"/>
      </a:defPPr>
      <a:lvl1pPr marL="0" algn="l" defTabSz="3027680" rtl="0" eaLnBrk="1" latinLnBrk="0" hangingPunct="1">
        <a:defRPr sz="5960" kern="1200">
          <a:solidFill>
            <a:schemeClr val="tx1"/>
          </a:solidFill>
          <a:latin typeface="+mn-lt"/>
          <a:ea typeface="+mn-ea"/>
          <a:cs typeface="+mn-cs"/>
        </a:defRPr>
      </a:lvl1pPr>
      <a:lvl2pPr marL="1513840" algn="l" defTabSz="3027680" rtl="0" eaLnBrk="1" latinLnBrk="0" hangingPunct="1">
        <a:defRPr sz="5960" kern="1200">
          <a:solidFill>
            <a:schemeClr val="tx1"/>
          </a:solidFill>
          <a:latin typeface="+mn-lt"/>
          <a:ea typeface="+mn-ea"/>
          <a:cs typeface="+mn-cs"/>
        </a:defRPr>
      </a:lvl2pPr>
      <a:lvl3pPr marL="3027680" algn="l" defTabSz="3027680" rtl="0" eaLnBrk="1" latinLnBrk="0" hangingPunct="1">
        <a:defRPr sz="5960" kern="1200">
          <a:solidFill>
            <a:schemeClr val="tx1"/>
          </a:solidFill>
          <a:latin typeface="+mn-lt"/>
          <a:ea typeface="+mn-ea"/>
          <a:cs typeface="+mn-cs"/>
        </a:defRPr>
      </a:lvl3pPr>
      <a:lvl4pPr marL="4541520" algn="l" defTabSz="3027680" rtl="0" eaLnBrk="1" latinLnBrk="0" hangingPunct="1">
        <a:defRPr sz="5960" kern="1200">
          <a:solidFill>
            <a:schemeClr val="tx1"/>
          </a:solidFill>
          <a:latin typeface="+mn-lt"/>
          <a:ea typeface="+mn-ea"/>
          <a:cs typeface="+mn-cs"/>
        </a:defRPr>
      </a:lvl4pPr>
      <a:lvl5pPr marL="6055360" algn="l" defTabSz="3027680" rtl="0" eaLnBrk="1" latinLnBrk="0" hangingPunct="1">
        <a:defRPr sz="5960" kern="1200">
          <a:solidFill>
            <a:schemeClr val="tx1"/>
          </a:solidFill>
          <a:latin typeface="+mn-lt"/>
          <a:ea typeface="+mn-ea"/>
          <a:cs typeface="+mn-cs"/>
        </a:defRPr>
      </a:lvl5pPr>
      <a:lvl6pPr marL="7569200" algn="l" defTabSz="3027680" rtl="0" eaLnBrk="1" latinLnBrk="0" hangingPunct="1">
        <a:defRPr sz="5960" kern="1200">
          <a:solidFill>
            <a:schemeClr val="tx1"/>
          </a:solidFill>
          <a:latin typeface="+mn-lt"/>
          <a:ea typeface="+mn-ea"/>
          <a:cs typeface="+mn-cs"/>
        </a:defRPr>
      </a:lvl6pPr>
      <a:lvl7pPr marL="9083040" algn="l" defTabSz="3027680" rtl="0" eaLnBrk="1" latinLnBrk="0" hangingPunct="1">
        <a:defRPr sz="5960" kern="1200">
          <a:solidFill>
            <a:schemeClr val="tx1"/>
          </a:solidFill>
          <a:latin typeface="+mn-lt"/>
          <a:ea typeface="+mn-ea"/>
          <a:cs typeface="+mn-cs"/>
        </a:defRPr>
      </a:lvl7pPr>
      <a:lvl8pPr marL="10596880" algn="l" defTabSz="3027680" rtl="0" eaLnBrk="1" latinLnBrk="0" hangingPunct="1">
        <a:defRPr sz="5960" kern="1200">
          <a:solidFill>
            <a:schemeClr val="tx1"/>
          </a:solidFill>
          <a:latin typeface="+mn-lt"/>
          <a:ea typeface="+mn-ea"/>
          <a:cs typeface="+mn-cs"/>
        </a:defRPr>
      </a:lvl8pPr>
      <a:lvl9pPr marL="12110085" algn="l" defTabSz="3027680"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4.png"/><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Placeholder 26"/>
          <p:cNvSpPr>
            <a:spLocks noGrp="1"/>
          </p:cNvSpPr>
          <p:nvPr>
            <p:ph type="body" sz="quarter" idx="153"/>
          </p:nvPr>
        </p:nvSpPr>
        <p:spPr>
          <a:xfrm>
            <a:off x="1510665" y="1316464"/>
            <a:ext cx="26556970" cy="2548897"/>
          </a:xfrm>
          <a:solidFill>
            <a:schemeClr val="accent4">
              <a:lumMod val="60000"/>
              <a:lumOff val="40000"/>
            </a:schemeClr>
          </a:solidFill>
          <a:ln>
            <a:solidFill>
              <a:schemeClr val="tx1"/>
            </a:solidFill>
            <a:prstDash val="dashDot"/>
          </a:ln>
        </p:spPr>
        <p:txBody>
          <a:bodyPr/>
          <a:lstStyle/>
          <a:p>
            <a:pPr marL="0" indent="0" algn="ctr">
              <a:lnSpc>
                <a:spcPts val="5700"/>
              </a:lnSpc>
              <a:buNone/>
            </a:pPr>
            <a:r>
              <a:rPr lang="en-US" sz="6600" dirty="0"/>
              <a:t>              SGEH-</a:t>
            </a:r>
            <a:r>
              <a:rPr lang="en-US" sz="6600" dirty="0" err="1"/>
              <a:t>ResNeXt</a:t>
            </a:r>
            <a:r>
              <a:rPr lang="en-US" sz="6600" dirty="0"/>
              <a:t>: An Efficient Person Re-identification </a:t>
            </a:r>
          </a:p>
          <a:p>
            <a:pPr marL="0" indent="0" algn="ctr">
              <a:lnSpc>
                <a:spcPts val="5700"/>
              </a:lnSpc>
              <a:buNone/>
            </a:pPr>
            <a:r>
              <a:rPr lang="en-US" sz="6600" dirty="0"/>
              <a:t>              Method with Attention Mechanism and Deep Hashing     </a:t>
            </a:r>
          </a:p>
          <a:p>
            <a:pPr marL="0" indent="0" algn="ctr">
              <a:lnSpc>
                <a:spcPts val="5700"/>
              </a:lnSpc>
              <a:buNone/>
            </a:pPr>
            <a:r>
              <a:rPr lang="en-US" sz="6600" dirty="0"/>
              <a:t>          for Complex Environments</a:t>
            </a:r>
          </a:p>
        </p:txBody>
      </p:sp>
      <p:sp>
        <p:nvSpPr>
          <p:cNvPr id="7" name="文本框 6"/>
          <p:cNvSpPr txBox="1"/>
          <p:nvPr/>
        </p:nvSpPr>
        <p:spPr>
          <a:xfrm>
            <a:off x="1510665" y="3927851"/>
            <a:ext cx="26556335" cy="706755"/>
          </a:xfrm>
          <a:prstGeom prst="rect">
            <a:avLst/>
          </a:prstGeom>
          <a:noFill/>
          <a:ln>
            <a:solidFill>
              <a:schemeClr val="tx1"/>
            </a:solidFill>
            <a:prstDash val="dashDot"/>
          </a:ln>
        </p:spPr>
        <p:txBody>
          <a:bodyPr wrap="square" rtlCol="0">
            <a:spAutoFit/>
          </a:bodyPr>
          <a:lstStyle/>
          <a:p>
            <a:pPr algn="ctr"/>
            <a:r>
              <a:rPr lang="en-US" altLang="zh-CN" sz="4000" dirty="0" err="1"/>
              <a:t>Mengyu</a:t>
            </a:r>
            <a:r>
              <a:rPr lang="en-US" altLang="zh-CN" sz="4000" dirty="0"/>
              <a:t> Xu</a:t>
            </a:r>
            <a:r>
              <a:rPr lang="en-US" altLang="zh-CN" sz="4000" baseline="30000" dirty="0"/>
              <a:t>1</a:t>
            </a:r>
            <a:r>
              <a:rPr lang="en-US" altLang="zh-CN" sz="4000" dirty="0"/>
              <a:t>, Xinyu Lu</a:t>
            </a:r>
            <a:r>
              <a:rPr lang="en-US" altLang="zh-CN" sz="4000" baseline="30000" dirty="0"/>
              <a:t>2</a:t>
            </a:r>
          </a:p>
        </p:txBody>
      </p:sp>
      <p:sp>
        <p:nvSpPr>
          <p:cNvPr id="8" name="文本框 7"/>
          <p:cNvSpPr txBox="1"/>
          <p:nvPr/>
        </p:nvSpPr>
        <p:spPr>
          <a:xfrm>
            <a:off x="1532565" y="5159751"/>
            <a:ext cx="26556335" cy="706755"/>
          </a:xfrm>
          <a:prstGeom prst="rect">
            <a:avLst/>
          </a:prstGeom>
          <a:noFill/>
          <a:ln>
            <a:solidFill>
              <a:schemeClr val="tx1"/>
            </a:solidFill>
            <a:prstDash val="dashDot"/>
          </a:ln>
        </p:spPr>
        <p:txBody>
          <a:bodyPr wrap="square" rtlCol="0">
            <a:spAutoFit/>
          </a:bodyPr>
          <a:lstStyle/>
          <a:p>
            <a:pPr algn="ctr"/>
            <a:r>
              <a:rPr lang="en-US" altLang="zh-CN" sz="4000" baseline="30000" dirty="0"/>
              <a:t>1</a:t>
            </a:r>
            <a:r>
              <a:rPr lang="en-US" altLang="zh-CN" sz="4000" dirty="0"/>
              <a:t> Nanjing University of Science and Technology Zijin College, </a:t>
            </a:r>
            <a:r>
              <a:rPr lang="en-US" altLang="zh-CN" sz="4000" baseline="30000" dirty="0"/>
              <a:t>2</a:t>
            </a:r>
            <a:r>
              <a:rPr lang="en-US" altLang="zh-CN" sz="4000" dirty="0"/>
              <a:t> Nanjing University of Science and Technology</a:t>
            </a:r>
          </a:p>
        </p:txBody>
      </p:sp>
      <p:sp>
        <p:nvSpPr>
          <p:cNvPr id="9" name="文本框 8"/>
          <p:cNvSpPr txBox="1"/>
          <p:nvPr/>
        </p:nvSpPr>
        <p:spPr>
          <a:xfrm>
            <a:off x="1510665" y="6344026"/>
            <a:ext cx="12978765"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Introduction or abstract</a:t>
            </a:r>
          </a:p>
        </p:txBody>
      </p:sp>
      <p:sp>
        <p:nvSpPr>
          <p:cNvPr id="10" name="文本框 9"/>
          <p:cNvSpPr txBox="1"/>
          <p:nvPr/>
        </p:nvSpPr>
        <p:spPr>
          <a:xfrm>
            <a:off x="1447165" y="7309226"/>
            <a:ext cx="13042265" cy="7848302"/>
          </a:xfrm>
          <a:prstGeom prst="rect">
            <a:avLst/>
          </a:prstGeom>
          <a:noFill/>
          <a:ln>
            <a:solidFill>
              <a:srgbClr val="BEBEBE"/>
            </a:solidFill>
            <a:prstDash val="sysDash"/>
          </a:ln>
        </p:spPr>
        <p:txBody>
          <a:bodyPr wrap="square" rtlCol="0">
            <a:spAutoFit/>
          </a:bodyPr>
          <a:lstStyle/>
          <a:p>
            <a:pPr indent="457200" algn="just"/>
            <a:r>
              <a:rPr lang="en-US" altLang="zh-CN" sz="3600" dirty="0"/>
              <a:t>To address the issues of feature noise, gradient explosion and gradient vanishing in person re-identification, a method named SGEH-</a:t>
            </a:r>
            <a:r>
              <a:rPr lang="en-US" altLang="zh-CN" sz="3600" dirty="0" err="1"/>
              <a:t>ResNeXt</a:t>
            </a:r>
            <a:r>
              <a:rPr lang="en-US" altLang="zh-CN" sz="3600" dirty="0"/>
              <a:t> is proposed in this paper. This method is a deep hashing network based on the attention mechanism, which takes ResNeXt-50 as the backbone network and integrates the Spatial Group Enhancement (SGE) module. A hashing function is introduced into the fully connected layer to improve retrieval efficiency, and a quadruplet loss function is adopted in the loss layer to accelerate the convergence speed and alleviate the overfitting phenomenon during model training. Experimental results demonstrate that the proposed method outperforms a variety of state-of-the-art methods on three public datasets, namely Market1501, CUHK03 and </a:t>
            </a:r>
            <a:r>
              <a:rPr lang="en-US" altLang="zh-CN" sz="3600" dirty="0" err="1"/>
              <a:t>DukeMTMC-reID</a:t>
            </a:r>
            <a:r>
              <a:rPr lang="en-US" altLang="zh-CN" sz="3600" dirty="0"/>
              <a:t>.</a:t>
            </a:r>
          </a:p>
        </p:txBody>
      </p:sp>
      <p:sp>
        <p:nvSpPr>
          <p:cNvPr id="12" name="文本框 11"/>
          <p:cNvSpPr txBox="1"/>
          <p:nvPr/>
        </p:nvSpPr>
        <p:spPr>
          <a:xfrm>
            <a:off x="1434465" y="15208626"/>
            <a:ext cx="13054965"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Objectives</a:t>
            </a:r>
          </a:p>
        </p:txBody>
      </p:sp>
      <p:sp>
        <p:nvSpPr>
          <p:cNvPr id="13" name="文本框 12"/>
          <p:cNvSpPr txBox="1"/>
          <p:nvPr/>
        </p:nvSpPr>
        <p:spPr>
          <a:xfrm>
            <a:off x="1447165" y="16707226"/>
            <a:ext cx="13042265" cy="15604272"/>
          </a:xfrm>
          <a:prstGeom prst="rect">
            <a:avLst/>
          </a:prstGeom>
          <a:noFill/>
          <a:ln>
            <a:solidFill>
              <a:srgbClr val="BEBEBE"/>
            </a:solidFill>
            <a:prstDash val="sysDash"/>
          </a:ln>
        </p:spPr>
        <p:txBody>
          <a:bodyPr wrap="square" rtlCol="0">
            <a:spAutoFit/>
          </a:bodyPr>
          <a:lstStyle/>
          <a:p>
            <a:pPr indent="457200" algn="just"/>
            <a:r>
              <a:rPr lang="en-US" altLang="zh-CN" sz="3600" dirty="0"/>
              <a:t>Illumination changes, camera viewpoint variations, pose differences, and occlusions are the challenges of person re-identification. Current studies on person re-identification—both in domestic and international research communities—mainly concentrate on three areas: feature representation, distance metric learning, and deep learning approaches. These methods suffer from low recognition accuracy, high computational complexity, and the lack of correlation among local features in complex environments. The objective of the method proposed in this paper is to fully exploit the discriminative feature information of pedestrians, mitigate the problems of gradient explosion and gradient vanishing caused by the increase in network depth, and simultaneously improve the accuracy of person re-identification.</a:t>
            </a:r>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a:p>
            <a:pPr indent="457200" algn="ctr"/>
            <a:endParaRPr lang="en-US" altLang="zh-CN" sz="3600" dirty="0"/>
          </a:p>
        </p:txBody>
      </p:sp>
      <p:sp>
        <p:nvSpPr>
          <p:cNvPr id="14" name="文本框 13"/>
          <p:cNvSpPr txBox="1"/>
          <p:nvPr/>
        </p:nvSpPr>
        <p:spPr>
          <a:xfrm>
            <a:off x="1434465" y="26892626"/>
            <a:ext cx="13054330"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Materials &amp; Methods</a:t>
            </a:r>
          </a:p>
        </p:txBody>
      </p:sp>
      <p:sp>
        <p:nvSpPr>
          <p:cNvPr id="15" name="文本框 14"/>
          <p:cNvSpPr txBox="1"/>
          <p:nvPr/>
        </p:nvSpPr>
        <p:spPr>
          <a:xfrm>
            <a:off x="1447165" y="28377256"/>
            <a:ext cx="13042265" cy="12280285"/>
          </a:xfrm>
          <a:prstGeom prst="rect">
            <a:avLst/>
          </a:prstGeom>
          <a:noFill/>
          <a:ln>
            <a:solidFill>
              <a:srgbClr val="BEBEBE"/>
            </a:solidFill>
            <a:prstDash val="sysDash"/>
          </a:ln>
        </p:spPr>
        <p:txBody>
          <a:bodyPr wrap="square" rtlCol="0">
            <a:spAutoFit/>
          </a:bodyPr>
          <a:lstStyle/>
          <a:p>
            <a:pPr indent="457200" algn="just"/>
            <a:r>
              <a:rPr lang="en-US" altLang="zh-CN" sz="3600" dirty="0"/>
              <a:t>Proposed model adopts ResNeXt-50 as its backbone and integrates a Spatial Group Enhancement module to suppress noise and reduce feature interference when extracting global pedestrian representations. A hashing function is applied in the fully connected layer to improve retrieval efficiency, while a quadruplet loss is employed in the loss layer to accelerate convergence and mitigate overfitting during training.</a:t>
            </a:r>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a:p>
            <a:pPr algn="just"/>
            <a:endParaRPr lang="en-US" altLang="zh-CN" sz="3600" dirty="0"/>
          </a:p>
        </p:txBody>
      </p:sp>
      <p:sp>
        <p:nvSpPr>
          <p:cNvPr id="16" name="文本框 15"/>
          <p:cNvSpPr txBox="1"/>
          <p:nvPr/>
        </p:nvSpPr>
        <p:spPr>
          <a:xfrm>
            <a:off x="15290165" y="6344026"/>
            <a:ext cx="12966700"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Results</a:t>
            </a:r>
          </a:p>
        </p:txBody>
      </p:sp>
      <p:sp>
        <p:nvSpPr>
          <p:cNvPr id="17" name="文本框 16"/>
          <p:cNvSpPr txBox="1"/>
          <p:nvPr/>
        </p:nvSpPr>
        <p:spPr>
          <a:xfrm>
            <a:off x="15290165" y="7309226"/>
            <a:ext cx="13106400" cy="7848302"/>
          </a:xfrm>
          <a:prstGeom prst="rect">
            <a:avLst/>
          </a:prstGeom>
          <a:noFill/>
          <a:ln>
            <a:solidFill>
              <a:srgbClr val="BEBEBE"/>
            </a:solidFill>
            <a:prstDash val="sysDash"/>
          </a:ln>
        </p:spPr>
        <p:txBody>
          <a:bodyPr wrap="square" rtlCol="0">
            <a:spAutoFit/>
          </a:bodyPr>
          <a:lstStyle/>
          <a:p>
            <a:pPr indent="457200" algn="just"/>
            <a:r>
              <a:rPr lang="en-US" altLang="zh-CN" sz="3600" dirty="0"/>
              <a:t> On the Market-1501 dataset ,the proposed method achieves a Rank-1 accuracy of 96.9% and  </a:t>
            </a:r>
            <a:r>
              <a:rPr lang="en-US" altLang="zh-CN" sz="3600" dirty="0" err="1"/>
              <a:t>mAP</a:t>
            </a:r>
            <a:r>
              <a:rPr lang="en-US" altLang="zh-CN" sz="3600" dirty="0"/>
              <a:t> of 90.3%.</a:t>
            </a:r>
          </a:p>
          <a:p>
            <a:pPr indent="457200" algn="just"/>
            <a:r>
              <a:rPr lang="en-US" altLang="zh-CN" sz="3600" dirty="0"/>
              <a:t> On CUHK03 dataset, the proposed method achieves Rank-1 and </a:t>
            </a:r>
            <a:r>
              <a:rPr lang="en-US" altLang="zh-CN" sz="3600" dirty="0" err="1"/>
              <a:t>mAP</a:t>
            </a:r>
            <a:r>
              <a:rPr lang="en-US" altLang="zh-CN" sz="3600" dirty="0"/>
              <a:t> accuracies of 87.9% and 82.5% respectively.</a:t>
            </a:r>
          </a:p>
          <a:p>
            <a:pPr indent="457200" algn="just"/>
            <a:r>
              <a:rPr lang="en-US" altLang="zh-CN" sz="3600" dirty="0"/>
              <a:t>On </a:t>
            </a:r>
            <a:r>
              <a:rPr lang="en-US" altLang="zh-CN" sz="3600" dirty="0" err="1"/>
              <a:t>DukeMTMC-reID</a:t>
            </a:r>
            <a:r>
              <a:rPr lang="en-US" altLang="zh-CN" sz="3600" dirty="0"/>
              <a:t> dataset, the proposed method delivers excellent recognition performance, with the Rank-1 accuracy reaching 90.8% and the </a:t>
            </a:r>
            <a:r>
              <a:rPr lang="en-US" altLang="zh-CN" sz="3600" dirty="0" err="1"/>
              <a:t>mAP</a:t>
            </a:r>
            <a:r>
              <a:rPr lang="en-US" altLang="zh-CN" sz="3600" dirty="0"/>
              <a:t> score hitting 87.2%.</a:t>
            </a:r>
          </a:p>
          <a:p>
            <a:pPr indent="457200" algn="just"/>
            <a:r>
              <a:rPr lang="en-US" altLang="zh-CN" sz="3600" dirty="0"/>
              <a:t>Ablation experiments on the CUHK03 dataset demonstrate the effectiveness of the SGE module, the hashing layer and the quadruplet loss in boosting the recognition accuracy of the algorithm.</a:t>
            </a:r>
          </a:p>
          <a:p>
            <a:pPr algn="ctr"/>
            <a:endParaRPr lang="en-US" altLang="zh-CN" sz="3600" dirty="0"/>
          </a:p>
          <a:p>
            <a:pPr algn="ctr"/>
            <a:endParaRPr lang="en-US" altLang="zh-CN" sz="3600" dirty="0"/>
          </a:p>
          <a:p>
            <a:pPr algn="ctr"/>
            <a:endParaRPr lang="en-US" altLang="zh-CN" sz="3600" dirty="0"/>
          </a:p>
        </p:txBody>
      </p:sp>
      <p:sp>
        <p:nvSpPr>
          <p:cNvPr id="18" name="文本框 17"/>
          <p:cNvSpPr txBox="1"/>
          <p:nvPr/>
        </p:nvSpPr>
        <p:spPr>
          <a:xfrm>
            <a:off x="15290165" y="15278476"/>
            <a:ext cx="12852400"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Conlcusion</a:t>
            </a:r>
          </a:p>
        </p:txBody>
      </p:sp>
      <p:sp>
        <p:nvSpPr>
          <p:cNvPr id="19" name="文本框 18"/>
          <p:cNvSpPr txBox="1"/>
          <p:nvPr/>
        </p:nvSpPr>
        <p:spPr>
          <a:xfrm>
            <a:off x="15290165" y="16777076"/>
            <a:ext cx="13106400" cy="17820263"/>
          </a:xfrm>
          <a:prstGeom prst="rect">
            <a:avLst/>
          </a:prstGeom>
          <a:noFill/>
          <a:ln>
            <a:solidFill>
              <a:srgbClr val="BEBEBE"/>
            </a:solidFill>
            <a:prstDash val="sysDash"/>
          </a:ln>
        </p:spPr>
        <p:txBody>
          <a:bodyPr wrap="square" rtlCol="0">
            <a:spAutoFit/>
          </a:bodyPr>
          <a:lstStyle/>
          <a:p>
            <a:pPr indent="457200" algn="just"/>
            <a:r>
              <a:rPr lang="en-US" altLang="zh-CN" sz="3600" dirty="0"/>
              <a:t>Propose a deep hashing network, SGEH-</a:t>
            </a:r>
            <a:r>
              <a:rPr lang="en-US" altLang="zh-CN" sz="3600" dirty="0" err="1"/>
              <a:t>ResNeXt</a:t>
            </a:r>
            <a:r>
              <a:rPr lang="en-US" altLang="zh-CN" sz="3600" dirty="0"/>
              <a:t>, based on an attention mechanism. </a:t>
            </a:r>
          </a:p>
          <a:p>
            <a:pPr indent="457200" algn="just"/>
            <a:r>
              <a:rPr lang="en-US" altLang="zh-CN" sz="3600" dirty="0"/>
              <a:t>Using ResNeXt-50 as the backbone, we incorporate the Spatial Group Enhancement (SGE) attention mechanism into feature extraction. </a:t>
            </a:r>
          </a:p>
          <a:p>
            <a:pPr indent="457200" algn="just"/>
            <a:r>
              <a:rPr lang="en-US" altLang="zh-CN" sz="3600" dirty="0"/>
              <a:t>A hashing function layer is added after the fully connected layer to convert high-dimensional feature vectors into binary codes, improving both pedestrian feature matching and data storage efficiency.</a:t>
            </a:r>
          </a:p>
          <a:p>
            <a:pPr indent="457200" algn="just"/>
            <a:r>
              <a:rPr lang="en-US" altLang="zh-CN" sz="3600" dirty="0"/>
              <a:t>At the loss layer, a quadruplet loss function is employed for feature classification, and the addition of negative sample pairs accelerates network convergence, further optimizing the model. </a:t>
            </a:r>
          </a:p>
          <a:p>
            <a:pPr indent="457200" algn="just"/>
            <a:r>
              <a:rPr lang="en-US" altLang="zh-CN" sz="3600" dirty="0"/>
              <a:t>Experiments were conducted on three public pedestrian re-identification datasets. Comparative results with various state-of-the-art methods demonstrate the superior performance of our model in improving pedestrian recognition accuracy.</a:t>
            </a:r>
          </a:p>
          <a:p>
            <a:pPr indent="457200" algn="just"/>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p:txBody>
      </p:sp>
      <p:sp>
        <p:nvSpPr>
          <p:cNvPr id="20" name="文本框 19"/>
          <p:cNvSpPr txBox="1"/>
          <p:nvPr/>
        </p:nvSpPr>
        <p:spPr>
          <a:xfrm>
            <a:off x="15290165" y="26689426"/>
            <a:ext cx="13105765"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References</a:t>
            </a:r>
          </a:p>
        </p:txBody>
      </p:sp>
      <p:sp>
        <p:nvSpPr>
          <p:cNvPr id="21" name="文本框 20"/>
          <p:cNvSpPr txBox="1"/>
          <p:nvPr/>
        </p:nvSpPr>
        <p:spPr>
          <a:xfrm>
            <a:off x="15290165" y="28188026"/>
            <a:ext cx="13106400" cy="5632311"/>
          </a:xfrm>
          <a:prstGeom prst="rect">
            <a:avLst/>
          </a:prstGeom>
          <a:noFill/>
          <a:ln>
            <a:solidFill>
              <a:srgbClr val="BEBEBE"/>
            </a:solidFill>
            <a:prstDash val="sysDash"/>
          </a:ln>
        </p:spPr>
        <p:txBody>
          <a:bodyPr wrap="square" rtlCol="0">
            <a:spAutoFit/>
          </a:bodyPr>
          <a:lstStyle/>
          <a:p>
            <a:pPr algn="just"/>
            <a:r>
              <a:rPr lang="en-US" altLang="zh-CN" sz="3600" dirty="0"/>
              <a:t>Xie, S., </a:t>
            </a:r>
            <a:r>
              <a:rPr lang="en-US" altLang="zh-CN" sz="3600" dirty="0" err="1"/>
              <a:t>Girshick</a:t>
            </a:r>
            <a:r>
              <a:rPr lang="en-US" altLang="zh-CN" sz="3600" dirty="0"/>
              <a:t>, R., </a:t>
            </a:r>
            <a:r>
              <a:rPr lang="en-US" altLang="zh-CN" sz="3600" dirty="0" err="1"/>
              <a:t>Dollár</a:t>
            </a:r>
            <a:r>
              <a:rPr lang="en-US" altLang="zh-CN" sz="3600" dirty="0"/>
              <a:t>, P., et al.: Aggregated residual transformations for deep neural networks. In: Proceedings of the IEEE Conference on Computer Vision and Pattern Recognition (CVPR 2017), pp. 1492–1500. IEEE (2017).	</a:t>
            </a:r>
          </a:p>
          <a:p>
            <a:pPr algn="just"/>
            <a:r>
              <a:rPr lang="en-US" altLang="zh-CN" sz="3600" dirty="0"/>
              <a:t>Li, X., Hu, X., Yang, J.: Spatial Group-wise Enhance: Improving Semantic Feature Learning in Convolutional Networks, </a:t>
            </a:r>
            <a:r>
              <a:rPr lang="en-US" altLang="zh-CN" sz="3600" dirty="0" err="1"/>
              <a:t>arXiv</a:t>
            </a:r>
            <a:r>
              <a:rPr lang="en-US" altLang="zh-CN" sz="3600" dirty="0"/>
              <a:t> 1905.09646, 1–13 (2019).</a:t>
            </a:r>
          </a:p>
          <a:p>
            <a:pPr algn="just"/>
            <a:r>
              <a:rPr lang="en-US" altLang="zh-CN" sz="3600" dirty="0"/>
              <a:t>Wang, G., Gong, S., Cheng, J., Hou, Z.: Faster person re-identification. In: European Conference on Computer Vision (ECCV) 2020, pp. 275–292. Springer (2020).</a:t>
            </a:r>
          </a:p>
        </p:txBody>
      </p:sp>
      <p:sp>
        <p:nvSpPr>
          <p:cNvPr id="22" name="文本框 21"/>
          <p:cNvSpPr txBox="1"/>
          <p:nvPr/>
        </p:nvSpPr>
        <p:spPr>
          <a:xfrm>
            <a:off x="15289530" y="34080826"/>
            <a:ext cx="13106400" cy="645160"/>
          </a:xfrm>
          <a:prstGeom prst="rect">
            <a:avLst/>
          </a:prstGeom>
          <a:solidFill>
            <a:schemeClr val="accent4">
              <a:lumMod val="40000"/>
              <a:lumOff val="60000"/>
            </a:schemeClr>
          </a:solidFill>
          <a:ln>
            <a:solidFill>
              <a:srgbClr val="BEBEBE"/>
            </a:solidFill>
            <a:prstDash val="sysDash"/>
          </a:ln>
        </p:spPr>
        <p:txBody>
          <a:bodyPr wrap="square" rtlCol="0">
            <a:spAutoFit/>
          </a:bodyPr>
          <a:lstStyle/>
          <a:p>
            <a:pPr algn="ctr"/>
            <a:r>
              <a:rPr lang="en-US" altLang="zh-CN" sz="3600"/>
              <a:t>Acknowlegements or Contact</a:t>
            </a:r>
          </a:p>
        </p:txBody>
      </p:sp>
      <p:sp>
        <p:nvSpPr>
          <p:cNvPr id="23" name="文本框 22"/>
          <p:cNvSpPr txBox="1"/>
          <p:nvPr/>
        </p:nvSpPr>
        <p:spPr>
          <a:xfrm>
            <a:off x="15290165" y="35579426"/>
            <a:ext cx="13106400" cy="5078313"/>
          </a:xfrm>
          <a:prstGeom prst="rect">
            <a:avLst/>
          </a:prstGeom>
          <a:noFill/>
          <a:ln>
            <a:solidFill>
              <a:srgbClr val="BEBEBE"/>
            </a:solidFill>
            <a:prstDash val="sysDash"/>
          </a:ln>
        </p:spPr>
        <p:txBody>
          <a:bodyPr wrap="square" rtlCol="0">
            <a:spAutoFit/>
          </a:bodyPr>
          <a:lstStyle/>
          <a:p>
            <a:r>
              <a:rPr lang="en-US" altLang="zh-CN" sz="3600"/>
              <a:t>Contact information:</a:t>
            </a:r>
            <a:r>
              <a:rPr lang="zh-CN" altLang="en-US" sz="3600" dirty="0"/>
              <a:t> </a:t>
            </a:r>
            <a:endParaRPr lang="en-US" altLang="zh-CN" sz="3600" dirty="0"/>
          </a:p>
          <a:p>
            <a:r>
              <a:rPr lang="en-US" altLang="zh-CN" sz="3600" dirty="0"/>
              <a:t>          </a:t>
            </a:r>
            <a:r>
              <a:rPr lang="en-US" altLang="zh-CN" sz="3600" dirty="0" err="1"/>
              <a:t>Mengyu</a:t>
            </a:r>
            <a:r>
              <a:rPr lang="en-US" altLang="zh-CN" sz="3600" dirty="0"/>
              <a:t> Xu(E-mail: </a:t>
            </a:r>
            <a:r>
              <a:rPr lang="en-US" altLang="zh-CN" sz="3600" dirty="0" err="1"/>
              <a:t>Mengyxu@hotmail,com</a:t>
            </a:r>
            <a:r>
              <a:rPr lang="en-US" altLang="zh-CN" sz="3600" dirty="0"/>
              <a:t>)</a:t>
            </a:r>
          </a:p>
          <a:p>
            <a:r>
              <a:rPr lang="en-US" altLang="zh-CN" sz="3600" dirty="0"/>
              <a:t>          </a:t>
            </a:r>
            <a:r>
              <a:rPr lang="en-US" altLang="zh-CN" sz="3600" dirty="0" err="1"/>
              <a:t>Xingyu</a:t>
            </a:r>
            <a:r>
              <a:rPr lang="en-US" altLang="zh-CN" sz="3600" dirty="0"/>
              <a:t> Lu(E-mail:luxingyu121@126.com)</a:t>
            </a:r>
          </a:p>
          <a:p>
            <a:pPr marL="742950" indent="-742950" algn="just">
              <a:buAutoNum type="arabicPeriod"/>
            </a:pP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p:txBody>
      </p:sp>
      <p:sp>
        <p:nvSpPr>
          <p:cNvPr id="24" name="文本框 23"/>
          <p:cNvSpPr txBox="1"/>
          <p:nvPr/>
        </p:nvSpPr>
        <p:spPr>
          <a:xfrm>
            <a:off x="1180465" y="178544"/>
            <a:ext cx="26962100" cy="645160"/>
          </a:xfrm>
          <a:prstGeom prst="rect">
            <a:avLst/>
          </a:prstGeom>
          <a:noFill/>
          <a:ln>
            <a:solidFill>
              <a:srgbClr val="BEBEBE"/>
            </a:solidFill>
            <a:prstDash val="sysDash"/>
          </a:ln>
        </p:spPr>
        <p:txBody>
          <a:bodyPr wrap="square" rtlCol="0">
            <a:spAutoFit/>
          </a:bodyPr>
          <a:lstStyle/>
          <a:p>
            <a:pPr algn="ctr"/>
            <a:r>
              <a:rPr lang="en-US" altLang="zh-CN" sz="3600" dirty="0"/>
              <a:t>3rd International Conference on Artificial Intelligence for Society</a:t>
            </a:r>
            <a:r>
              <a:rPr lang="zh-CN" altLang="en-US" sz="3600" dirty="0"/>
              <a:t>（</a:t>
            </a:r>
            <a:r>
              <a:rPr lang="en-US" altLang="zh-CN" sz="3600" dirty="0"/>
              <a:t>AIS 2026</a:t>
            </a:r>
            <a:r>
              <a:rPr lang="zh-CN" altLang="en-US" sz="3600" dirty="0"/>
              <a:t>）</a:t>
            </a:r>
            <a:endParaRPr lang="en-US" altLang="zh-CN" sz="3600" dirty="0"/>
          </a:p>
        </p:txBody>
      </p:sp>
      <p:sp>
        <p:nvSpPr>
          <p:cNvPr id="2" name="文本框 1"/>
          <p:cNvSpPr txBox="1"/>
          <p:nvPr>
            <p:custDataLst>
              <p:tags r:id="rId2"/>
            </p:custDataLst>
          </p:nvPr>
        </p:nvSpPr>
        <p:spPr>
          <a:xfrm>
            <a:off x="2380615" y="2377181"/>
            <a:ext cx="3146246" cy="873760"/>
          </a:xfrm>
          <a:prstGeom prst="rect">
            <a:avLst/>
          </a:prstGeom>
          <a:noFill/>
          <a:ln>
            <a:solidFill>
              <a:srgbClr val="BEBEBE"/>
            </a:solidFill>
            <a:prstDash val="sysDash"/>
          </a:ln>
        </p:spPr>
        <p:txBody>
          <a:bodyPr wrap="square" rtlCol="0">
            <a:noAutofit/>
          </a:bodyPr>
          <a:lstStyle/>
          <a:p>
            <a:pPr algn="ctr"/>
            <a:r>
              <a:rPr lang="en-US" altLang="zh-CN" sz="4400" dirty="0"/>
              <a:t>AIS-2632</a:t>
            </a: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a:p>
            <a:pPr algn="ctr"/>
            <a:endParaRPr lang="en-US" altLang="zh-CN" sz="3600" dirty="0"/>
          </a:p>
        </p:txBody>
      </p:sp>
      <p:pic>
        <p:nvPicPr>
          <p:cNvPr id="3" name="Picture 4">
            <a:extLst>
              <a:ext uri="{FF2B5EF4-FFF2-40B4-BE49-F238E27FC236}">
                <a16:creationId xmlns:a16="http://schemas.microsoft.com/office/drawing/2014/main" id="{313890EF-1C78-2D8D-D105-F7F26366F63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8630" y="1"/>
            <a:ext cx="1316463" cy="1316463"/>
          </a:xfrm>
          <a:prstGeom prst="rect">
            <a:avLst/>
          </a:prstGeom>
          <a:noFill/>
          <a:extLst>
            <a:ext uri="{909E8E84-426E-40DD-AFC4-6F175D3DCCD1}">
              <a14:hiddenFill xmlns:a14="http://schemas.microsoft.com/office/drawing/2010/main">
                <a:solidFill>
                  <a:srgbClr val="FFFFFF"/>
                </a:solidFill>
              </a14:hiddenFill>
            </a:ext>
          </a:extLst>
        </p:spPr>
      </p:pic>
      <p:pic>
        <p:nvPicPr>
          <p:cNvPr id="4" name="图片 3" descr="徽标&#10;&#10;AI 生成的内容可能不正确。">
            <a:extLst>
              <a:ext uri="{FF2B5EF4-FFF2-40B4-BE49-F238E27FC236}">
                <a16:creationId xmlns:a16="http://schemas.microsoft.com/office/drawing/2014/main" id="{09167675-5B38-4C9C-D5C8-AE4F7E1208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4087" y="26792"/>
            <a:ext cx="3660216" cy="1163949"/>
          </a:xfrm>
          <a:prstGeom prst="rect">
            <a:avLst/>
          </a:prstGeom>
        </p:spPr>
      </p:pic>
      <p:pic>
        <p:nvPicPr>
          <p:cNvPr id="5" name="Picture 6">
            <a:extLst>
              <a:ext uri="{FF2B5EF4-FFF2-40B4-BE49-F238E27FC236}">
                <a16:creationId xmlns:a16="http://schemas.microsoft.com/office/drawing/2014/main" id="{D1B7B914-89F6-0A80-3AC9-BAB38CE3970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949" y="1249946"/>
            <a:ext cx="3146246" cy="1088076"/>
          </a:xfrm>
          <a:prstGeom prst="rect">
            <a:avLst/>
          </a:prstGeom>
          <a:noFill/>
          <a:extLst>
            <a:ext uri="{909E8E84-426E-40DD-AFC4-6F175D3DCCD1}">
              <a14:hiddenFill xmlns:a14="http://schemas.microsoft.com/office/drawing/2010/main">
                <a:solidFill>
                  <a:srgbClr val="FFFFFF"/>
                </a:solidFill>
              </a14:hiddenFill>
            </a:ext>
          </a:extLst>
        </p:spPr>
      </p:pic>
      <p:pic>
        <p:nvPicPr>
          <p:cNvPr id="6" name="图片 5">
            <a:extLst>
              <a:ext uri="{FF2B5EF4-FFF2-40B4-BE49-F238E27FC236}">
                <a16:creationId xmlns:a16="http://schemas.microsoft.com/office/drawing/2014/main" id="{F817F71B-0D98-8669-1970-DCC731A40163}"/>
              </a:ext>
            </a:extLst>
          </p:cNvPr>
          <p:cNvPicPr>
            <a:picLocks noChangeAspect="1"/>
          </p:cNvPicPr>
          <p:nvPr/>
        </p:nvPicPr>
        <p:blipFill>
          <a:blip r:embed="rId7"/>
          <a:stretch>
            <a:fillRect/>
          </a:stretch>
        </p:blipFill>
        <p:spPr>
          <a:xfrm>
            <a:off x="1510665" y="33164938"/>
            <a:ext cx="12844708" cy="5154802"/>
          </a:xfrm>
          <a:prstGeom prst="rect">
            <a:avLst/>
          </a:prstGeom>
        </p:spPr>
      </p:pic>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2a45ea4b-2ba6-4ba1-9ed9-8c70546a5e3a"/>
  <p:tag name="COMMONDATA" val="eyJoZGlkIjoiNzk5OTEyYjAxZGI2NGQ3NjBmNWY1NGIwOWJhMGUyYjYifQ=="/>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1366</TotalTime>
  <Words>740</Words>
  <Application>Microsoft Office PowerPoint</Application>
  <PresentationFormat>自定义</PresentationFormat>
  <Paragraphs>82</Paragraphs>
  <Slides>1</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1</vt:i4>
      </vt:variant>
    </vt:vector>
  </HeadingPairs>
  <TitlesOfParts>
    <vt:vector size="4" baseType="lpstr">
      <vt:lpstr>Arial</vt:lpstr>
      <vt:lpstr>Wingdings</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Microsoft.com account team</cp:lastModifiedBy>
  <cp:revision>190</cp:revision>
  <dcterms:created xsi:type="dcterms:W3CDTF">2019-06-19T02:08:00Z</dcterms:created>
  <dcterms:modified xsi:type="dcterms:W3CDTF">2026-01-23T05:46:21Z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2052-11.1.0.12980</vt:lpwstr>
  </property>
  <property fmtid="{D5CDD505-2E9C-101B-9397-08002B2CF9AE}" pid="3" name="ICV">
    <vt:lpwstr>6B3F8137952B4430ACDBF4D35D2BFA64</vt:lpwstr>
  </property>
</Properties>
</file>